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28"/>
  </p:notesMasterIdLst>
  <p:sldIdLst>
    <p:sldId id="256" r:id="rId2"/>
    <p:sldId id="443" r:id="rId3"/>
    <p:sldId id="420" r:id="rId4"/>
    <p:sldId id="430" r:id="rId5"/>
    <p:sldId id="442" r:id="rId6"/>
    <p:sldId id="444" r:id="rId7"/>
    <p:sldId id="421" r:id="rId8"/>
    <p:sldId id="271" r:id="rId9"/>
    <p:sldId id="436" r:id="rId10"/>
    <p:sldId id="437" r:id="rId11"/>
    <p:sldId id="438" r:id="rId12"/>
    <p:sldId id="431" r:id="rId13"/>
    <p:sldId id="439" r:id="rId14"/>
    <p:sldId id="445" r:id="rId15"/>
    <p:sldId id="441" r:id="rId16"/>
    <p:sldId id="422" r:id="rId17"/>
    <p:sldId id="423" r:id="rId18"/>
    <p:sldId id="432" r:id="rId19"/>
    <p:sldId id="426" r:id="rId20"/>
    <p:sldId id="446" r:id="rId21"/>
    <p:sldId id="449" r:id="rId22"/>
    <p:sldId id="447" r:id="rId23"/>
    <p:sldId id="448" r:id="rId24"/>
    <p:sldId id="427" r:id="rId25"/>
    <p:sldId id="428" r:id="rId26"/>
    <p:sldId id="42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958" autoAdjust="0"/>
    <p:restoredTop sz="95921"/>
  </p:normalViewPr>
  <p:slideViewPr>
    <p:cSldViewPr snapToGrid="0">
      <p:cViewPr varScale="1">
        <p:scale>
          <a:sx n="108" d="100"/>
          <a:sy n="108" d="100"/>
        </p:scale>
        <p:origin x="216" y="62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F7B557-92A7-CD4A-89C0-3FB7E4BCD824}" type="datetimeFigureOut">
              <a:rPr lang="en-US" smtClean="0"/>
              <a:t>10/14/20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6E1A69-A1EF-D04A-AF6A-2A73A9BE4FCF}" type="slidenum">
              <a:rPr lang="en-US" smtClean="0"/>
              <a:t>‹#›</a:t>
            </a:fld>
            <a:endParaRPr lang="en-US"/>
          </a:p>
        </p:txBody>
      </p:sp>
    </p:spTree>
    <p:extLst>
      <p:ext uri="{BB962C8B-B14F-4D97-AF65-F5344CB8AC3E}">
        <p14:creationId xmlns:p14="http://schemas.microsoft.com/office/powerpoint/2010/main" val="616377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a:t>
            </a:fld>
            <a:endParaRPr lang="en-US"/>
          </a:p>
        </p:txBody>
      </p:sp>
    </p:spTree>
    <p:extLst>
      <p:ext uri="{BB962C8B-B14F-4D97-AF65-F5344CB8AC3E}">
        <p14:creationId xmlns:p14="http://schemas.microsoft.com/office/powerpoint/2010/main" val="1105611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E1CD0F0-C157-4A74-85C5-3764950204CE}"/>
              </a:ext>
            </a:extLst>
          </p:cNvPr>
          <p:cNvSpPr/>
          <p:nvPr userDrawn="1"/>
        </p:nvSpPr>
        <p:spPr>
          <a:xfrm>
            <a:off x="0" y="0"/>
            <a:ext cx="12191999" cy="2552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84A88E2B-8914-4A51-93D1-53EE236F8DAE}"/>
              </a:ext>
            </a:extLst>
          </p:cNvPr>
          <p:cNvGrpSpPr/>
          <p:nvPr userDrawn="1"/>
        </p:nvGrpSpPr>
        <p:grpSpPr>
          <a:xfrm>
            <a:off x="1" y="2543120"/>
            <a:ext cx="12192000" cy="92498"/>
            <a:chOff x="11445923" y="0"/>
            <a:chExt cx="1119115" cy="2552282"/>
          </a:xfrm>
        </p:grpSpPr>
        <p:sp>
          <p:nvSpPr>
            <p:cNvPr id="5" name="Rectangle 4">
              <a:extLst>
                <a:ext uri="{FF2B5EF4-FFF2-40B4-BE49-F238E27FC236}">
                  <a16:creationId xmlns:a16="http://schemas.microsoft.com/office/drawing/2014/main" id="{013FC2A0-2C8C-454E-A2FC-805728A75C98}"/>
                </a:ext>
              </a:extLst>
            </p:cNvPr>
            <p:cNvSpPr/>
            <p:nvPr/>
          </p:nvSpPr>
          <p:spPr>
            <a:xfrm>
              <a:off x="11818961"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7690C1EE-6A6F-42D3-83B8-026B5166B341}"/>
                </a:ext>
              </a:extLst>
            </p:cNvPr>
            <p:cNvSpPr/>
            <p:nvPr/>
          </p:nvSpPr>
          <p:spPr>
            <a:xfrm>
              <a:off x="11445923" y="0"/>
              <a:ext cx="373038" cy="255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6">
              <a:extLst>
                <a:ext uri="{FF2B5EF4-FFF2-40B4-BE49-F238E27FC236}">
                  <a16:creationId xmlns:a16="http://schemas.microsoft.com/office/drawing/2014/main" id="{1AAFA40F-A963-4E4B-8411-ED8116D801AE}"/>
                </a:ext>
              </a:extLst>
            </p:cNvPr>
            <p:cNvSpPr/>
            <p:nvPr/>
          </p:nvSpPr>
          <p:spPr>
            <a:xfrm>
              <a:off x="12192000" y="0"/>
              <a:ext cx="373038" cy="25522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FF457DA5-8BD8-4BD1-ABAC-1702790078A5}"/>
              </a:ext>
            </a:extLst>
          </p:cNvPr>
          <p:cNvGrpSpPr/>
          <p:nvPr userDrawn="1"/>
        </p:nvGrpSpPr>
        <p:grpSpPr>
          <a:xfrm>
            <a:off x="11126530" y="59960"/>
            <a:ext cx="983575" cy="1226175"/>
            <a:chOff x="8411919" y="701065"/>
            <a:chExt cx="2800065" cy="3490702"/>
          </a:xfrm>
        </p:grpSpPr>
        <p:cxnSp>
          <p:nvCxnSpPr>
            <p:cNvPr id="9" name="Straight Connector 8">
              <a:extLst>
                <a:ext uri="{FF2B5EF4-FFF2-40B4-BE49-F238E27FC236}">
                  <a16:creationId xmlns:a16="http://schemas.microsoft.com/office/drawing/2014/main" id="{95DD6D29-DDE2-45C1-A138-CADB303F7C9F}"/>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FDC7CD9-2180-42AE-8704-20DBF67B10A0}"/>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D0A05A7-05C3-49E0-9D7D-F545E41AF236}"/>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7A9F57B-F0AC-4B12-9AF5-A2D627622BC2}"/>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1285139-F2C4-446A-B33F-24C8A0E0D26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5932DE-97EB-4356-AB7E-C15C95618CA8}"/>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91D568-C449-4AA9-82B1-53294978160D}"/>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8F475E-0095-4F26-BB26-022930977535}"/>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5EFA47E-8BD9-48B8-8713-E45FE90BC03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6E6CA7-B7F3-4621-A76D-BA617AA32ED8}"/>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74EE110-4344-4F52-A647-018872E82CB7}"/>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D380D3-EEA7-40C1-B43D-07CD1E39FD9A}"/>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8724384-2A2C-43ED-8941-9540034BD8C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0ACFEA-6181-41EB-8BED-A51527F7C02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11BAF15-78AF-4795-B4FC-753D1EF9E02E}"/>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050C95F-629C-490C-8BAC-78DABCD855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5A19A85-9EC7-455C-8DD6-187CB92EDEE4}"/>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7240E26-80CD-41EC-B8BB-D59466F37C28}"/>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DC3978A-C5FA-42C9-8D7B-F6438BA6096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4388F42-C696-4539-BD00-F21F87F844EA}"/>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148E84D-1A6D-4271-8A0A-660F1B15D12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2B5DA5F-B400-4F36-B83F-421F78931480}"/>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044EE669-9E4C-4CA7-A3A7-33BC296CAA71}"/>
              </a:ext>
            </a:extLst>
          </p:cNvPr>
          <p:cNvGrpSpPr/>
          <p:nvPr userDrawn="1"/>
        </p:nvGrpSpPr>
        <p:grpSpPr>
          <a:xfrm rot="15730005">
            <a:off x="10036530" y="262594"/>
            <a:ext cx="983575" cy="1226175"/>
            <a:chOff x="8411919" y="701065"/>
            <a:chExt cx="2800065" cy="3490702"/>
          </a:xfrm>
        </p:grpSpPr>
        <p:cxnSp>
          <p:nvCxnSpPr>
            <p:cNvPr id="32" name="Straight Connector 31">
              <a:extLst>
                <a:ext uri="{FF2B5EF4-FFF2-40B4-BE49-F238E27FC236}">
                  <a16:creationId xmlns:a16="http://schemas.microsoft.com/office/drawing/2014/main" id="{0EC4FCD0-D80E-4BDE-A5CD-8F0BC7673FD2}"/>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CA6BF7A-2F64-4D37-A80A-A731FAAE69BE}"/>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7D40FFE-6973-4966-BE8A-2C8BFC6DED2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8D0628B-4C25-405C-B92F-967A2F552D5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55B7347-0448-457F-8A6E-209E78A2212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1F3020F-2980-43D8-A6E1-A1C268398A2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62F092F-EF39-4548-B871-05F5F502CCB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36979FA-828A-48D4-9C8B-6F50EEDAC5A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50A29C4-0BDC-4C57-A752-FBD4848DD6D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195D661-139C-43DA-B191-64D4E3EB6F2C}"/>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A0B6320-BEEA-4ED4-886F-54835A7A8DC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0C052C-0C49-45D2-95B4-EB71C530351C}"/>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8C62899-030E-4CD7-8551-E8FB609D8372}"/>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753D3BE-5268-47BB-88DC-D80B00614481}"/>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E2C63B3-FEBC-4E81-A83F-442EFD970C61}"/>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9839260-DA6B-4278-8342-339E9D7EEA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A9196E6-7FB0-4C52-A592-204D37882FDF}"/>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F56BBE9-7A54-44FD-8960-0A51776C1430}"/>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F9F36F4-C91F-4046-832E-002EF0AE5503}"/>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7280801-44E2-40E6-9915-0A3ADC263647}"/>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3EA181D-8A90-4729-8E01-BAB32AE98160}"/>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9547D6E-9ECC-481E-83BB-010BB8DA42F1}"/>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D17AD10F-453A-4E8D-AD1B-4B24EAEAFAD1}"/>
              </a:ext>
            </a:extLst>
          </p:cNvPr>
          <p:cNvGrpSpPr/>
          <p:nvPr userDrawn="1"/>
        </p:nvGrpSpPr>
        <p:grpSpPr>
          <a:xfrm rot="6889181">
            <a:off x="10412956" y="1601928"/>
            <a:ext cx="796471" cy="992922"/>
            <a:chOff x="8411919" y="701065"/>
            <a:chExt cx="2800065" cy="3490702"/>
          </a:xfrm>
        </p:grpSpPr>
        <p:cxnSp>
          <p:nvCxnSpPr>
            <p:cNvPr id="55" name="Straight Connector 54">
              <a:extLst>
                <a:ext uri="{FF2B5EF4-FFF2-40B4-BE49-F238E27FC236}">
                  <a16:creationId xmlns:a16="http://schemas.microsoft.com/office/drawing/2014/main" id="{FDD64DF2-DC03-4DA2-8ECD-92414187EC81}"/>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6570102-6A32-4B3B-906D-BD8943799E0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C6062CC-F21A-41D5-B8B5-545A8428128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B52F408-DC70-476B-A49E-0EC9DCC8A68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A5B904B-857F-43D9-88E8-9889A777C56B}"/>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EBCEDAA-E03D-4863-BBCD-A3499AB57842}"/>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4D46D37-1080-4754-9469-9332FD8D44F1}"/>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25EE8BE-F561-4363-B07C-2A8568C849D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CDEA6CE-6883-439C-90F3-B682651821D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39EBADE-0038-4448-AE69-7A30F68146A9}"/>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C478AC4-0F9A-4B28-B8AE-A5C3FC191FD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64C4057-53E5-4332-A8BC-0476466B17C2}"/>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6E5EB65-4860-47A3-A636-1D5B4086EBE5}"/>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8726D1F-8E94-41C4-91B4-FE73F6CA4A22}"/>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C5EE4BC-D4F2-4506-A3BC-1F492332090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A371812-5AE7-41A7-8354-03341B0DD5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B530347-4200-441B-ABAD-B145DCE83342}"/>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E61C81E-2924-483B-81DE-205FCB7A445E}"/>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324DC81-1E85-4D25-9885-81ACFF8EF9C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F3CC859-CABB-414D-A81B-30AF7FDC405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C5B7264-49F4-4210-9CA1-CF355D0959B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FED197B-9A2F-4634-9DE3-0062A5B452DC}"/>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5A6F875E-26AF-47EC-80DA-4A202F58A299}"/>
              </a:ext>
            </a:extLst>
          </p:cNvPr>
          <p:cNvGrpSpPr/>
          <p:nvPr userDrawn="1"/>
        </p:nvGrpSpPr>
        <p:grpSpPr>
          <a:xfrm rot="20334324">
            <a:off x="11027040" y="751132"/>
            <a:ext cx="1164960" cy="1452298"/>
            <a:chOff x="8411919" y="701065"/>
            <a:chExt cx="2800065" cy="3490702"/>
          </a:xfrm>
        </p:grpSpPr>
        <p:cxnSp>
          <p:nvCxnSpPr>
            <p:cNvPr id="78" name="Straight Connector 77">
              <a:extLst>
                <a:ext uri="{FF2B5EF4-FFF2-40B4-BE49-F238E27FC236}">
                  <a16:creationId xmlns:a16="http://schemas.microsoft.com/office/drawing/2014/main" id="{677BA5B5-C758-4877-800C-0C7E4D9CEBE4}"/>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83A37C0-EC73-49DF-8FB5-5ECE4448FD6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1BA5729-6339-4F12-87C6-59FE607335CD}"/>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12BFEE7-A77F-4E6A-9E50-307AEE0A93E3}"/>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402FDBD-1882-4637-A220-48C025A1952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BB18570-115A-4B82-B5E8-DEFEE35E3640}"/>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3A398FB-C068-4429-A23D-89DBCBB6FFF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B571856-F9E7-4ED8-B06C-57DFF6B9CC0F}"/>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A8CAEB4-E5DC-46B5-B31F-0CEF9684504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1937CDF-54A0-4EB9-87AA-3A6F53380AA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EC0EDC4-79A2-48AC-9C2F-EC89AA5AF40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C7274A9-AD57-4BC8-9D3E-4444CD75C008}"/>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CE58877-41A8-426A-A97C-C7E929F3EBE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EBC82F-0A62-4539-9DAC-1F7078C43F8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A5A7A4C-C4AC-4031-8AE8-3C1D0B91DF2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3F73277-134F-4896-A41B-6121A44641EF}"/>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84486BE-FF72-4400-AED7-FC2F51FF896E}"/>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7E4E1DC-4629-41E4-881E-039F4A4E34F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EBF3104-364F-4626-A5B8-05B4D1ADCA6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EA45D2F-F00F-4129-99E1-0B7C1B4A45BE}"/>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6CA710A-0CE7-4CEF-B09B-27A332D9594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CF51995-51FB-475E-94CD-AEE40B2178EE}"/>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B0D5CCF4-AEE8-4235-B77C-72150C7B86A8}"/>
              </a:ext>
            </a:extLst>
          </p:cNvPr>
          <p:cNvGrpSpPr/>
          <p:nvPr userDrawn="1"/>
        </p:nvGrpSpPr>
        <p:grpSpPr>
          <a:xfrm rot="20334324">
            <a:off x="9037156" y="71664"/>
            <a:ext cx="753407" cy="737354"/>
            <a:chOff x="8411919" y="701065"/>
            <a:chExt cx="2800065" cy="3490702"/>
          </a:xfrm>
        </p:grpSpPr>
        <p:cxnSp>
          <p:nvCxnSpPr>
            <p:cNvPr id="101" name="Straight Connector 100">
              <a:extLst>
                <a:ext uri="{FF2B5EF4-FFF2-40B4-BE49-F238E27FC236}">
                  <a16:creationId xmlns:a16="http://schemas.microsoft.com/office/drawing/2014/main" id="{6666712C-D9DC-4E1B-B224-EE2C1109D35C}"/>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3352840-ABD4-47EF-ADD9-AA88424C913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9F6F136-D82F-4732-9A09-51877B30061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357C639-5D19-43DF-9527-8D32F5DC8C97}"/>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9BA665B-04B0-4300-9EB4-1CFFE3ED45E8}"/>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F1951ED-ABFB-4722-9F63-B0B27E2C299A}"/>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4E12DE-0E57-4B8F-A49C-688E0958E91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E4BC377-B444-49A0-A473-E947787673A9}"/>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6B46601-4F83-4893-8A97-6736B822C139}"/>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7EEF4EC-D9C6-4972-9B35-88DF77520A96}"/>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2B4C8D5-FD70-44AE-8137-B0A8F4ACCEA6}"/>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E403C5D-66B6-4B98-9623-F82EEB8A97A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521883D-899C-437B-9424-C11E887F4C7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1EE4CB0-E6F1-4616-8CFD-ABC0841896B9}"/>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D622344-682A-45AB-BDAC-D83955B30DB0}"/>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3F36C3A-AAA2-43EC-A1CA-D5CCDC6E3589}"/>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D7E67AE-8D68-43B6-A73E-4A33D1A25236}"/>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A0A232-916A-46A2-A7C1-987C261630A9}"/>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78AD056-AB72-4926-86BA-E77C4E1712F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189B293-9518-480B-92F2-B3FD6AE4D625}"/>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9E57236-C826-4A70-BF3F-87A183C24D27}"/>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8F2DAEF-A763-4480-9B9B-5510A70DD6B4}"/>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574C772B-1928-4597-8A34-F77909439262}"/>
              </a:ext>
            </a:extLst>
          </p:cNvPr>
          <p:cNvGrpSpPr/>
          <p:nvPr userDrawn="1"/>
        </p:nvGrpSpPr>
        <p:grpSpPr>
          <a:xfrm rot="19421998">
            <a:off x="9748081" y="1384230"/>
            <a:ext cx="717208" cy="701926"/>
            <a:chOff x="8411919" y="701065"/>
            <a:chExt cx="2800065" cy="3490702"/>
          </a:xfrm>
        </p:grpSpPr>
        <p:cxnSp>
          <p:nvCxnSpPr>
            <p:cNvPr id="124" name="Straight Connector 123">
              <a:extLst>
                <a:ext uri="{FF2B5EF4-FFF2-40B4-BE49-F238E27FC236}">
                  <a16:creationId xmlns:a16="http://schemas.microsoft.com/office/drawing/2014/main" id="{7089472D-6102-4681-8E55-2C5794EE4E05}"/>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5D7A623-A535-43CF-9E20-EB48163EBA0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4DDAD5E-B095-422F-B6CD-672CE6F954C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8204260-9189-46EB-869A-E95AE4088988}"/>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B13CB03-7EDD-43E9-A3EE-08A70D250D4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24ACA07-2AC8-4301-AF7A-F872F5BCBF77}"/>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E9DDC0C-BE86-40AC-BA9D-02E3CE7A15D8}"/>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04D754C4-75A5-4238-AA8C-BB7B243E723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819C5E5-16FB-4BD7-ABFF-2AFB5E55E991}"/>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C7A9859-4815-4EA4-8F65-F968C9FC849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7B13CD7-AC6F-456F-9E2D-A202EA93C04D}"/>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2B697B7-B1AF-408B-A9B5-014F75EB3E91}"/>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FF57946-E60E-4726-9F65-63637C96D9AC}"/>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CB79018-A974-42C3-9327-9EE494BBBC1F}"/>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027431D-F6A9-4475-92D1-2C456BFCECF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B510266C-E548-470A-8A98-08A02F3E2EE8}"/>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37175B15-68E2-4A5E-9813-8991CCF80A48}"/>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A100DAD-AFB1-40DB-ADE7-B83F5DD8967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20490C3-05EB-4F8F-B133-39AC8E8CA87F}"/>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64D449B-2D2F-4B3F-8257-1F8D0DD919E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C287B58-6106-4047-BAA2-C3406DDB2596}"/>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B63D3A8-33D6-4BC7-8CC9-857AAE669DC5}"/>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46" name="Group 145">
            <a:extLst>
              <a:ext uri="{FF2B5EF4-FFF2-40B4-BE49-F238E27FC236}">
                <a16:creationId xmlns:a16="http://schemas.microsoft.com/office/drawing/2014/main" id="{17F06A6F-6318-483E-B452-C88B27C43350}"/>
              </a:ext>
            </a:extLst>
          </p:cNvPr>
          <p:cNvGrpSpPr/>
          <p:nvPr userDrawn="1"/>
        </p:nvGrpSpPr>
        <p:grpSpPr>
          <a:xfrm rot="19421998">
            <a:off x="9244413" y="1325575"/>
            <a:ext cx="458379" cy="448611"/>
            <a:chOff x="8411919" y="701065"/>
            <a:chExt cx="2800065" cy="3490702"/>
          </a:xfrm>
        </p:grpSpPr>
        <p:cxnSp>
          <p:nvCxnSpPr>
            <p:cNvPr id="147" name="Straight Connector 146">
              <a:extLst>
                <a:ext uri="{FF2B5EF4-FFF2-40B4-BE49-F238E27FC236}">
                  <a16:creationId xmlns:a16="http://schemas.microsoft.com/office/drawing/2014/main" id="{E91CD7AF-1692-4440-B8BA-E670A60CBCCA}"/>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356FF31-B953-4F4E-B596-E60EA148FE19}"/>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5C49752A-D43C-45B6-993D-EA5E0844C9BB}"/>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B753FBDD-B18B-409C-A47A-F97D2E3F5EF6}"/>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1749067-1D7E-4678-B43D-843D42744BF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B90CE84-57B1-4386-B44F-156E4FFC61CD}"/>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15B6C08B-4B3D-4F15-9BA5-AB40A1E1F85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BC1DF333-9292-43D8-96FF-D38D03FC80C0}"/>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DC4CB3EA-34E0-4265-818A-640BBCAED2D6}"/>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885D7418-DA23-4D62-ADDA-A33D8629D46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DA01C98-3668-44DC-BD8A-21C1F9B9CC2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7874D64-B6D5-4B26-9D31-C32312A1FDF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67A0BDD8-5F2F-4871-AC80-15065F48B7B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774FF47B-975B-495B-AFA7-626EA3CB0BC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9979DDAC-383E-484D-AD43-6040954E5D53}"/>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5E20253B-FE44-45FD-9073-793A2ACD306A}"/>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4A967840-EB8D-4A8D-9023-BA05C472301C}"/>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BFA0587-ECDE-4476-B6DA-8C1636CCCB86}"/>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332D652-2851-49FA-9380-17419EF0B2E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AB93698-E5DF-418F-84ED-95993EFBD67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7253BEA4-85D6-4559-8CD4-CD651FA044B2}"/>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3186F57-FF32-469C-8E8F-0D5A121C0D09}"/>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B39A1B71-4BFB-417F-8ADF-A50673257A72}"/>
              </a:ext>
            </a:extLst>
          </p:cNvPr>
          <p:cNvGrpSpPr/>
          <p:nvPr userDrawn="1"/>
        </p:nvGrpSpPr>
        <p:grpSpPr>
          <a:xfrm rot="19421998">
            <a:off x="10765083" y="43767"/>
            <a:ext cx="412730" cy="403935"/>
            <a:chOff x="8411919" y="701065"/>
            <a:chExt cx="2800065" cy="3490702"/>
          </a:xfrm>
        </p:grpSpPr>
        <p:cxnSp>
          <p:nvCxnSpPr>
            <p:cNvPr id="170" name="Straight Connector 169">
              <a:extLst>
                <a:ext uri="{FF2B5EF4-FFF2-40B4-BE49-F238E27FC236}">
                  <a16:creationId xmlns:a16="http://schemas.microsoft.com/office/drawing/2014/main" id="{F5970A27-55A6-4D07-8C70-C55D06337EBD}"/>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E83ABF58-61A0-409C-A57E-EA1E39EFB77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A072E919-222D-4E11-9FBF-4092D8A0EAF7}"/>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669C07E-C483-453C-AAEC-C3FBEDB040FD}"/>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344DE8EA-742F-48A6-BEBC-F6781301EDE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16CB3F9E-2089-4472-92AB-7C98031C056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70B846A2-CA79-4A17-A686-E022D57453C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19E7FB7-9E8D-44B6-8718-865071D5016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1D0C8432-AFF4-4746-83E6-40A3AD7EBAED}"/>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E4C7F024-C3FD-44DA-B543-9D4C33842F0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11DFA92C-51B2-4F6C-AE96-147198D89D7A}"/>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F9FB3DC-4DAF-4AAE-9F4C-EFB7B0B94E6F}"/>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9FEA2574-D8E8-4BE5-9DEF-F08B7AF24CBB}"/>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C142A40-9738-4197-9048-6E3CE282293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DA05D9C8-371D-4CB4-967D-A728CB6DE2B8}"/>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9EB1DF40-1EA3-479A-8E44-C460A09111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9194C8E4-D8F1-4623-8319-FC3C7547D1E9}"/>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C2521ABC-062E-4457-999D-4BC3DE953E87}"/>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994EDE13-F833-42D7-A127-BB45FBFCB58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76DD19A0-42AC-4680-A070-B7D26A7ECB8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4823B065-A184-4DE8-A2E9-BD9454771D9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06A0FAEF-9B32-47C8-BD6B-48A2993CE36A}"/>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92" name="Rectangle 191">
            <a:extLst>
              <a:ext uri="{FF2B5EF4-FFF2-40B4-BE49-F238E27FC236}">
                <a16:creationId xmlns:a16="http://schemas.microsoft.com/office/drawing/2014/main" id="{6C54488B-4AA8-4A29-9071-60D6AF00DA6E}"/>
              </a:ext>
            </a:extLst>
          </p:cNvPr>
          <p:cNvSpPr/>
          <p:nvPr userDrawn="1"/>
        </p:nvSpPr>
        <p:spPr>
          <a:xfrm>
            <a:off x="11445923" y="0"/>
            <a:ext cx="373038" cy="25522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3" name="Rectangle 192">
            <a:extLst>
              <a:ext uri="{FF2B5EF4-FFF2-40B4-BE49-F238E27FC236}">
                <a16:creationId xmlns:a16="http://schemas.microsoft.com/office/drawing/2014/main" id="{6AA5F804-B564-42DA-88D6-915FE7EFD1E7}"/>
              </a:ext>
            </a:extLst>
          </p:cNvPr>
          <p:cNvSpPr/>
          <p:nvPr userDrawn="1"/>
        </p:nvSpPr>
        <p:spPr>
          <a:xfrm>
            <a:off x="11818961" y="0"/>
            <a:ext cx="373038" cy="25522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0102400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4_Images &amp; Contents Layout">
    <p:spTree>
      <p:nvGrpSpPr>
        <p:cNvPr id="1" name=""/>
        <p:cNvGrpSpPr/>
        <p:nvPr/>
      </p:nvGrpSpPr>
      <p:grpSpPr>
        <a:xfrm>
          <a:off x="0" y="0"/>
          <a:ext cx="0" cy="0"/>
          <a:chOff x="0" y="0"/>
          <a:chExt cx="0" cy="0"/>
        </a:xfrm>
      </p:grpSpPr>
      <p:sp>
        <p:nvSpPr>
          <p:cNvPr id="29" name="Picture Placeholder 2"/>
          <p:cNvSpPr>
            <a:spLocks noGrp="1"/>
          </p:cNvSpPr>
          <p:nvPr>
            <p:ph type="pic" idx="14" hasCustomPrompt="1"/>
          </p:nvPr>
        </p:nvSpPr>
        <p:spPr>
          <a:xfrm>
            <a:off x="280706" y="395209"/>
            <a:ext cx="11617291" cy="2908895"/>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2" name="Picture Placeholder 2"/>
          <p:cNvSpPr>
            <a:spLocks noGrp="1"/>
          </p:cNvSpPr>
          <p:nvPr>
            <p:ph type="pic" idx="15" hasCustomPrompt="1"/>
          </p:nvPr>
        </p:nvSpPr>
        <p:spPr>
          <a:xfrm>
            <a:off x="858527"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3" name="Picture Placeholder 2"/>
          <p:cNvSpPr>
            <a:spLocks noGrp="1"/>
          </p:cNvSpPr>
          <p:nvPr>
            <p:ph type="pic" idx="16" hasCustomPrompt="1"/>
          </p:nvPr>
        </p:nvSpPr>
        <p:spPr>
          <a:xfrm>
            <a:off x="3628466"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4" name="Picture Placeholder 2"/>
          <p:cNvSpPr>
            <a:spLocks noGrp="1"/>
          </p:cNvSpPr>
          <p:nvPr>
            <p:ph type="pic" idx="17" hasCustomPrompt="1"/>
          </p:nvPr>
        </p:nvSpPr>
        <p:spPr>
          <a:xfrm>
            <a:off x="6398405"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6" name="Picture Placeholder 2"/>
          <p:cNvSpPr>
            <a:spLocks noGrp="1"/>
          </p:cNvSpPr>
          <p:nvPr>
            <p:ph type="pic" idx="18" hasCustomPrompt="1"/>
          </p:nvPr>
        </p:nvSpPr>
        <p:spPr>
          <a:xfrm>
            <a:off x="9168343"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89307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IMAGE AND CONTENTS LAYOUT_18">
    <p:spTree>
      <p:nvGrpSpPr>
        <p:cNvPr id="1" name=""/>
        <p:cNvGrpSpPr/>
        <p:nvPr/>
      </p:nvGrpSpPr>
      <p:grpSpPr>
        <a:xfrm>
          <a:off x="0" y="0"/>
          <a:ext cx="0" cy="0"/>
          <a:chOff x="0" y="0"/>
          <a:chExt cx="0" cy="0"/>
        </a:xfrm>
      </p:grpSpPr>
      <p:sp>
        <p:nvSpPr>
          <p:cNvPr id="7" name="그림 개체 틀 2"/>
          <p:cNvSpPr>
            <a:spLocks noGrp="1"/>
          </p:cNvSpPr>
          <p:nvPr>
            <p:ph type="pic" sz="quarter" idx="46" hasCustomPrompt="1"/>
          </p:nvPr>
        </p:nvSpPr>
        <p:spPr>
          <a:xfrm>
            <a:off x="729574" y="1515298"/>
            <a:ext cx="3300639"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2" name="그림 개체 틀 2"/>
          <p:cNvSpPr>
            <a:spLocks noGrp="1"/>
          </p:cNvSpPr>
          <p:nvPr>
            <p:ph type="pic" sz="quarter" idx="58" hasCustomPrompt="1"/>
          </p:nvPr>
        </p:nvSpPr>
        <p:spPr>
          <a:xfrm>
            <a:off x="8212091" y="1515298"/>
            <a:ext cx="3300639"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9" name="제목 1">
            <a:extLst>
              <a:ext uri="{FF2B5EF4-FFF2-40B4-BE49-F238E27FC236}">
                <a16:creationId xmlns:a16="http://schemas.microsoft.com/office/drawing/2014/main" id="{AE1361B6-8316-4AC7-8C5C-5371D9A5B6D9}"/>
              </a:ext>
            </a:extLst>
          </p:cNvPr>
          <p:cNvSpPr>
            <a:spLocks noGrp="1"/>
          </p:cNvSpPr>
          <p:nvPr>
            <p:ph type="title" hasCustomPrompt="1"/>
          </p:nvPr>
        </p:nvSpPr>
        <p:spPr>
          <a:xfrm>
            <a:off x="0" y="260648"/>
            <a:ext cx="12192000" cy="801798"/>
          </a:xfrm>
          <a:prstGeom prst="rect">
            <a:avLst/>
          </a:prstGeom>
        </p:spPr>
        <p:txBody>
          <a:bodyPr anchor="ctr">
            <a:noAutofit/>
          </a:bodyPr>
          <a:lstStyle>
            <a:lvl1pPr algn="ctr">
              <a:defRPr sz="5400" b="0" baseline="0">
                <a:solidFill>
                  <a:schemeClr val="tx1">
                    <a:lumMod val="75000"/>
                    <a:lumOff val="25000"/>
                  </a:schemeClr>
                </a:solidFill>
              </a:defRPr>
            </a:lvl1pPr>
          </a:lstStyle>
          <a:p>
            <a:r>
              <a:rPr lang="en-US" altLang="ko-KR" dirty="0"/>
              <a:t>BASIC LAYOUT</a:t>
            </a:r>
            <a:endParaRPr lang="ko-KR" altLang="en-US" dirty="0"/>
          </a:p>
        </p:txBody>
      </p:sp>
    </p:spTree>
    <p:extLst>
      <p:ext uri="{BB962C8B-B14F-4D97-AF65-F5344CB8AC3E}">
        <p14:creationId xmlns:p14="http://schemas.microsoft.com/office/powerpoint/2010/main" val="429713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2731907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1_Images &amp; Contents">
    <p:spTree>
      <p:nvGrpSpPr>
        <p:cNvPr id="1" name=""/>
        <p:cNvGrpSpPr/>
        <p:nvPr/>
      </p:nvGrpSpPr>
      <p:grpSpPr>
        <a:xfrm>
          <a:off x="0" y="0"/>
          <a:ext cx="0" cy="0"/>
          <a:chOff x="0" y="0"/>
          <a:chExt cx="0" cy="0"/>
        </a:xfrm>
      </p:grpSpPr>
      <p:sp>
        <p:nvSpPr>
          <p:cNvPr id="21" name="자유형: 도형 20">
            <a:extLst>
              <a:ext uri="{FF2B5EF4-FFF2-40B4-BE49-F238E27FC236}">
                <a16:creationId xmlns:a16="http://schemas.microsoft.com/office/drawing/2014/main" id="{A1DEFAEA-9F02-4B9F-ACC6-353AF6C3EFFF}"/>
              </a:ext>
            </a:extLst>
          </p:cNvPr>
          <p:cNvSpPr>
            <a:spLocks noGrp="1"/>
          </p:cNvSpPr>
          <p:nvPr>
            <p:ph type="pic" sz="quarter" idx="11" hasCustomPrompt="1"/>
          </p:nvPr>
        </p:nvSpPr>
        <p:spPr>
          <a:xfrm>
            <a:off x="8155574"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2" name="자유형: 도형 21">
            <a:extLst>
              <a:ext uri="{FF2B5EF4-FFF2-40B4-BE49-F238E27FC236}">
                <a16:creationId xmlns:a16="http://schemas.microsoft.com/office/drawing/2014/main" id="{03515A44-D3E9-44BA-B3D4-43ECDBD5159D}"/>
              </a:ext>
            </a:extLst>
          </p:cNvPr>
          <p:cNvSpPr>
            <a:spLocks noGrp="1"/>
          </p:cNvSpPr>
          <p:nvPr>
            <p:ph type="pic" sz="quarter" idx="12" hasCustomPrompt="1"/>
          </p:nvPr>
        </p:nvSpPr>
        <p:spPr>
          <a:xfrm>
            <a:off x="8155574"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3" name="자유형: 도형 22">
            <a:extLst>
              <a:ext uri="{FF2B5EF4-FFF2-40B4-BE49-F238E27FC236}">
                <a16:creationId xmlns:a16="http://schemas.microsoft.com/office/drawing/2014/main" id="{5CED0A4D-1B43-4F94-A1B2-796349C976DE}"/>
              </a:ext>
            </a:extLst>
          </p:cNvPr>
          <p:cNvSpPr>
            <a:spLocks noGrp="1"/>
          </p:cNvSpPr>
          <p:nvPr>
            <p:ph type="pic" sz="quarter" idx="13" hasCustomPrompt="1"/>
          </p:nvPr>
        </p:nvSpPr>
        <p:spPr>
          <a:xfrm>
            <a:off x="5551710"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0" name="자유형: 도형 19">
            <a:extLst>
              <a:ext uri="{FF2B5EF4-FFF2-40B4-BE49-F238E27FC236}">
                <a16:creationId xmlns:a16="http://schemas.microsoft.com/office/drawing/2014/main" id="{1D5AFB38-0AC4-4043-A23A-C86F3145AE10}"/>
              </a:ext>
            </a:extLst>
          </p:cNvPr>
          <p:cNvSpPr>
            <a:spLocks noGrp="1"/>
          </p:cNvSpPr>
          <p:nvPr>
            <p:ph type="pic" sz="quarter" idx="10" hasCustomPrompt="1"/>
          </p:nvPr>
        </p:nvSpPr>
        <p:spPr>
          <a:xfrm>
            <a:off x="5551710"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3620295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6_Images &amp; Contents">
    <p:spTree>
      <p:nvGrpSpPr>
        <p:cNvPr id="1" name=""/>
        <p:cNvGrpSpPr/>
        <p:nvPr/>
      </p:nvGrpSpPr>
      <p:grpSpPr>
        <a:xfrm>
          <a:off x="0" y="0"/>
          <a:ext cx="0" cy="0"/>
          <a:chOff x="0" y="0"/>
          <a:chExt cx="0" cy="0"/>
        </a:xfrm>
      </p:grpSpPr>
      <p:sp>
        <p:nvSpPr>
          <p:cNvPr id="24" name="그림 개체 틀 23">
            <a:extLst>
              <a:ext uri="{FF2B5EF4-FFF2-40B4-BE49-F238E27FC236}">
                <a16:creationId xmlns:a16="http://schemas.microsoft.com/office/drawing/2014/main" id="{ADD85E6C-2694-4BB6-B396-E6F812C0190B}"/>
              </a:ext>
            </a:extLst>
          </p:cNvPr>
          <p:cNvSpPr>
            <a:spLocks noGrp="1"/>
          </p:cNvSpPr>
          <p:nvPr>
            <p:ph type="pic" sz="quarter" idx="10" hasCustomPrompt="1"/>
          </p:nvPr>
        </p:nvSpPr>
        <p:spPr>
          <a:xfrm>
            <a:off x="3" y="3255649"/>
            <a:ext cx="11904055" cy="3602353"/>
          </a:xfrm>
          <a:custGeom>
            <a:avLst/>
            <a:gdLst>
              <a:gd name="connsiteX0" fmla="*/ 11582341 w 11904055"/>
              <a:gd name="connsiteY0" fmla="*/ 2503750 h 3602353"/>
              <a:gd name="connsiteX1" fmla="*/ 11769730 w 11904055"/>
              <a:gd name="connsiteY1" fmla="*/ 2573468 h 3602353"/>
              <a:gd name="connsiteX2" fmla="*/ 11833752 w 11904055"/>
              <a:gd name="connsiteY2" fmla="*/ 3052873 h 3602353"/>
              <a:gd name="connsiteX3" fmla="*/ 11413744 w 11904055"/>
              <a:gd name="connsiteY3" fmla="*/ 3602352 h 3602353"/>
              <a:gd name="connsiteX4" fmla="*/ 10552808 w 11904055"/>
              <a:gd name="connsiteY4" fmla="*/ 3602352 h 3602353"/>
              <a:gd name="connsiteX5" fmla="*/ 11290325 w 11904055"/>
              <a:gd name="connsiteY5" fmla="*/ 2637490 h 3602353"/>
              <a:gd name="connsiteX6" fmla="*/ 11582341 w 11904055"/>
              <a:gd name="connsiteY6" fmla="*/ 2503750 h 3602353"/>
              <a:gd name="connsiteX7" fmla="*/ 10782012 w 11904055"/>
              <a:gd name="connsiteY7" fmla="*/ 2174396 h 3602353"/>
              <a:gd name="connsiteX8" fmla="*/ 10969399 w 11904055"/>
              <a:gd name="connsiteY8" fmla="*/ 2244113 h 3602353"/>
              <a:gd name="connsiteX9" fmla="*/ 11033422 w 11904055"/>
              <a:gd name="connsiteY9" fmla="*/ 2723518 h 3602353"/>
              <a:gd name="connsiteX10" fmla="*/ 10361662 w 11904055"/>
              <a:gd name="connsiteY10" fmla="*/ 3602352 h 3602353"/>
              <a:gd name="connsiteX11" fmla="*/ 9500727 w 11904055"/>
              <a:gd name="connsiteY11" fmla="*/ 3602352 h 3602353"/>
              <a:gd name="connsiteX12" fmla="*/ 10489995 w 11904055"/>
              <a:gd name="connsiteY12" fmla="*/ 2308135 h 3602353"/>
              <a:gd name="connsiteX13" fmla="*/ 10782012 w 11904055"/>
              <a:gd name="connsiteY13" fmla="*/ 2174396 h 3602353"/>
              <a:gd name="connsiteX14" fmla="*/ 1691966 w 11904055"/>
              <a:gd name="connsiteY14" fmla="*/ 1637118 h 3602353"/>
              <a:gd name="connsiteX15" fmla="*/ 1879354 w 11904055"/>
              <a:gd name="connsiteY15" fmla="*/ 1706836 h 3602353"/>
              <a:gd name="connsiteX16" fmla="*/ 1943376 w 11904055"/>
              <a:gd name="connsiteY16" fmla="*/ 2186241 h 3602353"/>
              <a:gd name="connsiteX17" fmla="*/ 860935 w 11904055"/>
              <a:gd name="connsiteY17" fmla="*/ 3602352 h 3602353"/>
              <a:gd name="connsiteX18" fmla="*/ 0 w 11904055"/>
              <a:gd name="connsiteY18" fmla="*/ 3602352 h 3602353"/>
              <a:gd name="connsiteX19" fmla="*/ 0 w 11904055"/>
              <a:gd name="connsiteY19" fmla="*/ 3602351 h 3602353"/>
              <a:gd name="connsiteX20" fmla="*/ 1399949 w 11904055"/>
              <a:gd name="connsiteY20" fmla="*/ 1770858 h 3602353"/>
              <a:gd name="connsiteX21" fmla="*/ 1691966 w 11904055"/>
              <a:gd name="connsiteY21" fmla="*/ 1637118 h 3602353"/>
              <a:gd name="connsiteX22" fmla="*/ 8108140 w 11904055"/>
              <a:gd name="connsiteY22" fmla="*/ 1412767 h 3602353"/>
              <a:gd name="connsiteX23" fmla="*/ 8295528 w 11904055"/>
              <a:gd name="connsiteY23" fmla="*/ 1482484 h 3602353"/>
              <a:gd name="connsiteX24" fmla="*/ 8359550 w 11904055"/>
              <a:gd name="connsiteY24" fmla="*/ 1961890 h 3602353"/>
              <a:gd name="connsiteX25" fmla="*/ 7105620 w 11904055"/>
              <a:gd name="connsiteY25" fmla="*/ 3602352 h 3602353"/>
              <a:gd name="connsiteX26" fmla="*/ 6244685 w 11904055"/>
              <a:gd name="connsiteY26" fmla="*/ 3602352 h 3602353"/>
              <a:gd name="connsiteX27" fmla="*/ 7816123 w 11904055"/>
              <a:gd name="connsiteY27" fmla="*/ 1546506 h 3602353"/>
              <a:gd name="connsiteX28" fmla="*/ 8108140 w 11904055"/>
              <a:gd name="connsiteY28" fmla="*/ 1412767 h 3602353"/>
              <a:gd name="connsiteX29" fmla="*/ 9385014 w 11904055"/>
              <a:gd name="connsiteY29" fmla="*/ 1161427 h 3602353"/>
              <a:gd name="connsiteX30" fmla="*/ 9572402 w 11904055"/>
              <a:gd name="connsiteY30" fmla="*/ 1231145 h 3602353"/>
              <a:gd name="connsiteX31" fmla="*/ 9636423 w 11904055"/>
              <a:gd name="connsiteY31" fmla="*/ 1710549 h 3602353"/>
              <a:gd name="connsiteX32" fmla="*/ 8190375 w 11904055"/>
              <a:gd name="connsiteY32" fmla="*/ 3602352 h 3602353"/>
              <a:gd name="connsiteX33" fmla="*/ 7329441 w 11904055"/>
              <a:gd name="connsiteY33" fmla="*/ 3602352 h 3602353"/>
              <a:gd name="connsiteX34" fmla="*/ 9092997 w 11904055"/>
              <a:gd name="connsiteY34" fmla="*/ 1295167 h 3602353"/>
              <a:gd name="connsiteX35" fmla="*/ 9385014 w 11904055"/>
              <a:gd name="connsiteY35" fmla="*/ 1161427 h 3602353"/>
              <a:gd name="connsiteX36" fmla="*/ 3104652 w 11904055"/>
              <a:gd name="connsiteY36" fmla="*/ 1140248 h 3602353"/>
              <a:gd name="connsiteX37" fmla="*/ 3292040 w 11904055"/>
              <a:gd name="connsiteY37" fmla="*/ 1209966 h 3602353"/>
              <a:gd name="connsiteX38" fmla="*/ 3356063 w 11904055"/>
              <a:gd name="connsiteY38" fmla="*/ 1689371 h 3602353"/>
              <a:gd name="connsiteX39" fmla="*/ 1893826 w 11904055"/>
              <a:gd name="connsiteY39" fmla="*/ 3602352 h 3602353"/>
              <a:gd name="connsiteX40" fmla="*/ 1032889 w 11904055"/>
              <a:gd name="connsiteY40" fmla="*/ 3602352 h 3602353"/>
              <a:gd name="connsiteX41" fmla="*/ 2812635 w 11904055"/>
              <a:gd name="connsiteY41" fmla="*/ 1273988 h 3602353"/>
              <a:gd name="connsiteX42" fmla="*/ 3104652 w 11904055"/>
              <a:gd name="connsiteY42" fmla="*/ 1140248 h 3602353"/>
              <a:gd name="connsiteX43" fmla="*/ 10527184 w 11904055"/>
              <a:gd name="connsiteY43" fmla="*/ 1087492 h 3602353"/>
              <a:gd name="connsiteX44" fmla="*/ 10714572 w 11904055"/>
              <a:gd name="connsiteY44" fmla="*/ 1157209 h 3602353"/>
              <a:gd name="connsiteX45" fmla="*/ 10778593 w 11904055"/>
              <a:gd name="connsiteY45" fmla="*/ 1636614 h 3602353"/>
              <a:gd name="connsiteX46" fmla="*/ 9276031 w 11904055"/>
              <a:gd name="connsiteY46" fmla="*/ 3602352 h 3602353"/>
              <a:gd name="connsiteX47" fmla="*/ 8415095 w 11904055"/>
              <a:gd name="connsiteY47" fmla="*/ 3602352 h 3602353"/>
              <a:gd name="connsiteX48" fmla="*/ 10235167 w 11904055"/>
              <a:gd name="connsiteY48" fmla="*/ 1221231 h 3602353"/>
              <a:gd name="connsiteX49" fmla="*/ 10527184 w 11904055"/>
              <a:gd name="connsiteY49" fmla="*/ 1087492 h 3602353"/>
              <a:gd name="connsiteX50" fmla="*/ 4425492 w 11904055"/>
              <a:gd name="connsiteY50" fmla="*/ 821528 h 3602353"/>
              <a:gd name="connsiteX51" fmla="*/ 4612880 w 11904055"/>
              <a:gd name="connsiteY51" fmla="*/ 891246 h 3602353"/>
              <a:gd name="connsiteX52" fmla="*/ 4676903 w 11904055"/>
              <a:gd name="connsiteY52" fmla="*/ 1370650 h 3602353"/>
              <a:gd name="connsiteX53" fmla="*/ 2971045 w 11904055"/>
              <a:gd name="connsiteY53" fmla="*/ 3602352 h 3602353"/>
              <a:gd name="connsiteX54" fmla="*/ 2228075 w 11904055"/>
              <a:gd name="connsiteY54" fmla="*/ 3602352 h 3602353"/>
              <a:gd name="connsiteX55" fmla="*/ 2235176 w 11904055"/>
              <a:gd name="connsiteY55" fmla="*/ 3482988 h 3602353"/>
              <a:gd name="connsiteX56" fmla="*/ 2294666 w 11904055"/>
              <a:gd name="connsiteY56" fmla="*/ 3360904 h 3602353"/>
              <a:gd name="connsiteX57" fmla="*/ 4133476 w 11904055"/>
              <a:gd name="connsiteY57" fmla="*/ 955268 h 3602353"/>
              <a:gd name="connsiteX58" fmla="*/ 4425492 w 11904055"/>
              <a:gd name="connsiteY58" fmla="*/ 821528 h 3602353"/>
              <a:gd name="connsiteX59" fmla="*/ 5787281 w 11904055"/>
              <a:gd name="connsiteY59" fmla="*/ 372647 h 3602353"/>
              <a:gd name="connsiteX60" fmla="*/ 5974669 w 11904055"/>
              <a:gd name="connsiteY60" fmla="*/ 442365 h 3602353"/>
              <a:gd name="connsiteX61" fmla="*/ 6038692 w 11904055"/>
              <a:gd name="connsiteY61" fmla="*/ 921770 h 3602353"/>
              <a:gd name="connsiteX62" fmla="*/ 3989720 w 11904055"/>
              <a:gd name="connsiteY62" fmla="*/ 3602352 h 3602353"/>
              <a:gd name="connsiteX63" fmla="*/ 3227852 w 11904055"/>
              <a:gd name="connsiteY63" fmla="*/ 3602353 h 3602353"/>
              <a:gd name="connsiteX64" fmla="*/ 3233358 w 11904055"/>
              <a:gd name="connsiteY64" fmla="*/ 3509800 h 3602353"/>
              <a:gd name="connsiteX65" fmla="*/ 3292848 w 11904055"/>
              <a:gd name="connsiteY65" fmla="*/ 3387715 h 3602353"/>
              <a:gd name="connsiteX66" fmla="*/ 5495264 w 11904055"/>
              <a:gd name="connsiteY66" fmla="*/ 506388 h 3602353"/>
              <a:gd name="connsiteX67" fmla="*/ 5787281 w 11904055"/>
              <a:gd name="connsiteY67" fmla="*/ 372647 h 3602353"/>
              <a:gd name="connsiteX68" fmla="*/ 6896315 w 11904055"/>
              <a:gd name="connsiteY68" fmla="*/ 289347 h 3602353"/>
              <a:gd name="connsiteX69" fmla="*/ 7083704 w 11904055"/>
              <a:gd name="connsiteY69" fmla="*/ 359064 h 3602353"/>
              <a:gd name="connsiteX70" fmla="*/ 7147725 w 11904055"/>
              <a:gd name="connsiteY70" fmla="*/ 838469 h 3602353"/>
              <a:gd name="connsiteX71" fmla="*/ 5035081 w 11904055"/>
              <a:gd name="connsiteY71" fmla="*/ 3602353 h 3602353"/>
              <a:gd name="connsiteX72" fmla="*/ 4174147 w 11904055"/>
              <a:gd name="connsiteY72" fmla="*/ 3602352 h 3602353"/>
              <a:gd name="connsiteX73" fmla="*/ 6604298 w 11904055"/>
              <a:gd name="connsiteY73" fmla="*/ 423088 h 3602353"/>
              <a:gd name="connsiteX74" fmla="*/ 6896315 w 11904055"/>
              <a:gd name="connsiteY74" fmla="*/ 289347 h 3602353"/>
              <a:gd name="connsiteX75" fmla="*/ 8134781 w 11904055"/>
              <a:gd name="connsiteY75" fmla="*/ 587 h 3602353"/>
              <a:gd name="connsiteX76" fmla="*/ 8322169 w 11904055"/>
              <a:gd name="connsiteY76" fmla="*/ 70304 h 3602353"/>
              <a:gd name="connsiteX77" fmla="*/ 8386192 w 11904055"/>
              <a:gd name="connsiteY77" fmla="*/ 549710 h 3602353"/>
              <a:gd name="connsiteX78" fmla="*/ 6052827 w 11904055"/>
              <a:gd name="connsiteY78" fmla="*/ 3602352 h 3602353"/>
              <a:gd name="connsiteX79" fmla="*/ 5191892 w 11904055"/>
              <a:gd name="connsiteY79" fmla="*/ 3602352 h 3602353"/>
              <a:gd name="connsiteX80" fmla="*/ 7842765 w 11904055"/>
              <a:gd name="connsiteY80" fmla="*/ 134328 h 3602353"/>
              <a:gd name="connsiteX81" fmla="*/ 8134781 w 11904055"/>
              <a:gd name="connsiteY81" fmla="*/ 587 h 360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1904055" h="3602353">
                <a:moveTo>
                  <a:pt x="11582341" y="2503750"/>
                </a:moveTo>
                <a:cubicBezTo>
                  <a:pt x="11648102" y="2507602"/>
                  <a:pt x="11713456" y="2530454"/>
                  <a:pt x="11769730" y="2573468"/>
                </a:cubicBezTo>
                <a:cubicBezTo>
                  <a:pt x="11919793" y="2688173"/>
                  <a:pt x="11948456" y="2902810"/>
                  <a:pt x="11833752" y="3052873"/>
                </a:cubicBezTo>
                <a:lnTo>
                  <a:pt x="11413744" y="3602352"/>
                </a:lnTo>
                <a:lnTo>
                  <a:pt x="10552808" y="3602352"/>
                </a:lnTo>
                <a:lnTo>
                  <a:pt x="11290325" y="2637490"/>
                </a:lnTo>
                <a:cubicBezTo>
                  <a:pt x="11362015" y="2543701"/>
                  <a:pt x="11472742" y="2497333"/>
                  <a:pt x="11582341" y="2503750"/>
                </a:cubicBezTo>
                <a:close/>
                <a:moveTo>
                  <a:pt x="10782012" y="2174396"/>
                </a:moveTo>
                <a:cubicBezTo>
                  <a:pt x="10847772" y="2178246"/>
                  <a:pt x="10913126" y="2201099"/>
                  <a:pt x="10969399" y="2244113"/>
                </a:cubicBezTo>
                <a:cubicBezTo>
                  <a:pt x="11119462" y="2358818"/>
                  <a:pt x="11148126" y="2573455"/>
                  <a:pt x="11033422" y="2723518"/>
                </a:cubicBezTo>
                <a:lnTo>
                  <a:pt x="10361662" y="3602352"/>
                </a:lnTo>
                <a:lnTo>
                  <a:pt x="9500727" y="3602352"/>
                </a:lnTo>
                <a:lnTo>
                  <a:pt x="10489995" y="2308135"/>
                </a:lnTo>
                <a:cubicBezTo>
                  <a:pt x="10561685" y="2214346"/>
                  <a:pt x="10672411" y="2167978"/>
                  <a:pt x="10782012" y="2174396"/>
                </a:cubicBezTo>
                <a:close/>
                <a:moveTo>
                  <a:pt x="1691966" y="1637118"/>
                </a:moveTo>
                <a:cubicBezTo>
                  <a:pt x="1757726" y="1640968"/>
                  <a:pt x="1823080" y="1663822"/>
                  <a:pt x="1879354" y="1706836"/>
                </a:cubicBezTo>
                <a:cubicBezTo>
                  <a:pt x="2029417" y="1821540"/>
                  <a:pt x="2058080" y="2036178"/>
                  <a:pt x="1943376" y="2186241"/>
                </a:cubicBezTo>
                <a:lnTo>
                  <a:pt x="860935" y="3602352"/>
                </a:lnTo>
                <a:lnTo>
                  <a:pt x="0" y="3602352"/>
                </a:lnTo>
                <a:lnTo>
                  <a:pt x="0" y="3602351"/>
                </a:lnTo>
                <a:lnTo>
                  <a:pt x="1399949" y="1770858"/>
                </a:lnTo>
                <a:cubicBezTo>
                  <a:pt x="1471639" y="1677069"/>
                  <a:pt x="1582366" y="1630701"/>
                  <a:pt x="1691966" y="1637118"/>
                </a:cubicBezTo>
                <a:close/>
                <a:moveTo>
                  <a:pt x="8108140" y="1412767"/>
                </a:moveTo>
                <a:cubicBezTo>
                  <a:pt x="8173900" y="1416618"/>
                  <a:pt x="8239254" y="1439471"/>
                  <a:pt x="8295528" y="1482484"/>
                </a:cubicBezTo>
                <a:cubicBezTo>
                  <a:pt x="8445591" y="1597188"/>
                  <a:pt x="8474254" y="1811827"/>
                  <a:pt x="8359550" y="1961890"/>
                </a:cubicBezTo>
                <a:lnTo>
                  <a:pt x="7105620" y="3602352"/>
                </a:lnTo>
                <a:lnTo>
                  <a:pt x="6244685" y="3602352"/>
                </a:lnTo>
                <a:lnTo>
                  <a:pt x="7816123" y="1546506"/>
                </a:lnTo>
                <a:cubicBezTo>
                  <a:pt x="7887814" y="1452716"/>
                  <a:pt x="7998540" y="1406349"/>
                  <a:pt x="8108140" y="1412767"/>
                </a:cubicBezTo>
                <a:close/>
                <a:moveTo>
                  <a:pt x="9385014" y="1161427"/>
                </a:moveTo>
                <a:cubicBezTo>
                  <a:pt x="9450774" y="1165277"/>
                  <a:pt x="9516128" y="1188130"/>
                  <a:pt x="9572402" y="1231145"/>
                </a:cubicBezTo>
                <a:cubicBezTo>
                  <a:pt x="9722465" y="1345849"/>
                  <a:pt x="9751129" y="1560486"/>
                  <a:pt x="9636423" y="1710549"/>
                </a:cubicBezTo>
                <a:lnTo>
                  <a:pt x="8190375" y="3602352"/>
                </a:lnTo>
                <a:lnTo>
                  <a:pt x="7329441" y="3602352"/>
                </a:lnTo>
                <a:lnTo>
                  <a:pt x="9092997" y="1295167"/>
                </a:lnTo>
                <a:cubicBezTo>
                  <a:pt x="9164687" y="1201377"/>
                  <a:pt x="9275414" y="1155009"/>
                  <a:pt x="9385014" y="1161427"/>
                </a:cubicBezTo>
                <a:close/>
                <a:moveTo>
                  <a:pt x="3104652" y="1140248"/>
                </a:moveTo>
                <a:cubicBezTo>
                  <a:pt x="3170412" y="1144098"/>
                  <a:pt x="3235766" y="1166952"/>
                  <a:pt x="3292040" y="1209966"/>
                </a:cubicBezTo>
                <a:cubicBezTo>
                  <a:pt x="3442103" y="1324671"/>
                  <a:pt x="3470767" y="1539308"/>
                  <a:pt x="3356063" y="1689371"/>
                </a:cubicBezTo>
                <a:lnTo>
                  <a:pt x="1893826" y="3602352"/>
                </a:lnTo>
                <a:lnTo>
                  <a:pt x="1032889" y="3602352"/>
                </a:lnTo>
                <a:lnTo>
                  <a:pt x="2812635" y="1273988"/>
                </a:lnTo>
                <a:cubicBezTo>
                  <a:pt x="2884326" y="1180199"/>
                  <a:pt x="2995052" y="1133831"/>
                  <a:pt x="3104652" y="1140248"/>
                </a:cubicBezTo>
                <a:close/>
                <a:moveTo>
                  <a:pt x="10527184" y="1087492"/>
                </a:moveTo>
                <a:cubicBezTo>
                  <a:pt x="10592944" y="1091342"/>
                  <a:pt x="10658298" y="1114195"/>
                  <a:pt x="10714572" y="1157209"/>
                </a:cubicBezTo>
                <a:cubicBezTo>
                  <a:pt x="10864635" y="1271913"/>
                  <a:pt x="10893299" y="1486551"/>
                  <a:pt x="10778593" y="1636614"/>
                </a:cubicBezTo>
                <a:lnTo>
                  <a:pt x="9276031" y="3602352"/>
                </a:lnTo>
                <a:lnTo>
                  <a:pt x="8415095" y="3602352"/>
                </a:lnTo>
                <a:lnTo>
                  <a:pt x="10235167" y="1221231"/>
                </a:lnTo>
                <a:cubicBezTo>
                  <a:pt x="10306857" y="1127442"/>
                  <a:pt x="10417583" y="1081074"/>
                  <a:pt x="10527184" y="1087492"/>
                </a:cubicBezTo>
                <a:close/>
                <a:moveTo>
                  <a:pt x="4425492" y="821528"/>
                </a:moveTo>
                <a:cubicBezTo>
                  <a:pt x="4491251" y="825379"/>
                  <a:pt x="4556607" y="848231"/>
                  <a:pt x="4612880" y="891246"/>
                </a:cubicBezTo>
                <a:cubicBezTo>
                  <a:pt x="4762943" y="1005950"/>
                  <a:pt x="4791607" y="1220588"/>
                  <a:pt x="4676903" y="1370650"/>
                </a:cubicBezTo>
                <a:lnTo>
                  <a:pt x="2971045" y="3602352"/>
                </a:lnTo>
                <a:lnTo>
                  <a:pt x="2228075" y="3602352"/>
                </a:lnTo>
                <a:lnTo>
                  <a:pt x="2235176" y="3482988"/>
                </a:lnTo>
                <a:cubicBezTo>
                  <a:pt x="2246274" y="3439971"/>
                  <a:pt x="2265990" y="3398420"/>
                  <a:pt x="2294666" y="3360904"/>
                </a:cubicBezTo>
                <a:lnTo>
                  <a:pt x="4133476" y="955268"/>
                </a:lnTo>
                <a:cubicBezTo>
                  <a:pt x="4205166" y="861479"/>
                  <a:pt x="4315892" y="815111"/>
                  <a:pt x="4425492" y="821528"/>
                </a:cubicBezTo>
                <a:close/>
                <a:moveTo>
                  <a:pt x="5787281" y="372647"/>
                </a:moveTo>
                <a:cubicBezTo>
                  <a:pt x="5853041" y="376498"/>
                  <a:pt x="5918396" y="399351"/>
                  <a:pt x="5974669" y="442365"/>
                </a:cubicBezTo>
                <a:cubicBezTo>
                  <a:pt x="6124732" y="557070"/>
                  <a:pt x="6153396" y="771707"/>
                  <a:pt x="6038692" y="921770"/>
                </a:cubicBezTo>
                <a:lnTo>
                  <a:pt x="3989720" y="3602352"/>
                </a:lnTo>
                <a:lnTo>
                  <a:pt x="3227852" y="3602353"/>
                </a:lnTo>
                <a:lnTo>
                  <a:pt x="3233358" y="3509800"/>
                </a:lnTo>
                <a:cubicBezTo>
                  <a:pt x="3244456" y="3466782"/>
                  <a:pt x="3264173" y="3425231"/>
                  <a:pt x="3292848" y="3387715"/>
                </a:cubicBezTo>
                <a:lnTo>
                  <a:pt x="5495264" y="506388"/>
                </a:lnTo>
                <a:cubicBezTo>
                  <a:pt x="5566956" y="412598"/>
                  <a:pt x="5677682" y="366230"/>
                  <a:pt x="5787281" y="372647"/>
                </a:cubicBezTo>
                <a:close/>
                <a:moveTo>
                  <a:pt x="6896315" y="289347"/>
                </a:moveTo>
                <a:cubicBezTo>
                  <a:pt x="6962075" y="293197"/>
                  <a:pt x="7027430" y="316050"/>
                  <a:pt x="7083704" y="359064"/>
                </a:cubicBezTo>
                <a:cubicBezTo>
                  <a:pt x="7233766" y="473768"/>
                  <a:pt x="7262430" y="688406"/>
                  <a:pt x="7147725" y="838469"/>
                </a:cubicBezTo>
                <a:lnTo>
                  <a:pt x="5035081" y="3602353"/>
                </a:lnTo>
                <a:lnTo>
                  <a:pt x="4174147" y="3602352"/>
                </a:lnTo>
                <a:lnTo>
                  <a:pt x="6604298" y="423088"/>
                </a:lnTo>
                <a:cubicBezTo>
                  <a:pt x="6675989" y="329298"/>
                  <a:pt x="6786715" y="282930"/>
                  <a:pt x="6896315" y="289347"/>
                </a:cubicBezTo>
                <a:close/>
                <a:moveTo>
                  <a:pt x="8134781" y="587"/>
                </a:moveTo>
                <a:cubicBezTo>
                  <a:pt x="8200542" y="4437"/>
                  <a:pt x="8265896" y="27291"/>
                  <a:pt x="8322169" y="70304"/>
                </a:cubicBezTo>
                <a:cubicBezTo>
                  <a:pt x="8472232" y="185009"/>
                  <a:pt x="8500896" y="399647"/>
                  <a:pt x="8386192" y="549710"/>
                </a:cubicBezTo>
                <a:lnTo>
                  <a:pt x="6052827" y="3602352"/>
                </a:lnTo>
                <a:lnTo>
                  <a:pt x="5191892" y="3602352"/>
                </a:lnTo>
                <a:lnTo>
                  <a:pt x="7842765" y="134328"/>
                </a:lnTo>
                <a:cubicBezTo>
                  <a:pt x="7914455" y="40538"/>
                  <a:pt x="8025182" y="-5830"/>
                  <a:pt x="8134781" y="587"/>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0776199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5_Images &amp; Contents Layout">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E69FBFC8-EC0E-4E14-905F-2E4D84D4D4BA}"/>
              </a:ext>
            </a:extLst>
          </p:cNvPr>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그림 개체 틀 8">
            <a:extLst>
              <a:ext uri="{FF2B5EF4-FFF2-40B4-BE49-F238E27FC236}">
                <a16:creationId xmlns:a16="http://schemas.microsoft.com/office/drawing/2014/main" id="{AAF3D6DC-4A0E-4BCA-9639-615F1AC5895F}"/>
              </a:ext>
            </a:extLst>
          </p:cNvPr>
          <p:cNvSpPr>
            <a:spLocks noGrp="1"/>
          </p:cNvSpPr>
          <p:nvPr>
            <p:ph type="pic" sz="quarter" idx="10" hasCustomPrompt="1"/>
          </p:nvPr>
        </p:nvSpPr>
        <p:spPr>
          <a:xfrm>
            <a:off x="635726" y="642257"/>
            <a:ext cx="10920548" cy="5573486"/>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0883147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7_Images &amp; Contents Layout">
    <p:spTree>
      <p:nvGrpSpPr>
        <p:cNvPr id="1" name=""/>
        <p:cNvGrpSpPr/>
        <p:nvPr/>
      </p:nvGrpSpPr>
      <p:grpSpPr>
        <a:xfrm>
          <a:off x="0" y="0"/>
          <a:ext cx="0" cy="0"/>
          <a:chOff x="0" y="0"/>
          <a:chExt cx="0" cy="0"/>
        </a:xfrm>
      </p:grpSpPr>
      <p:sp>
        <p:nvSpPr>
          <p:cNvPr id="2" name="그림 개체 틀 5">
            <a:extLst>
              <a:ext uri="{FF2B5EF4-FFF2-40B4-BE49-F238E27FC236}">
                <a16:creationId xmlns:a16="http://schemas.microsoft.com/office/drawing/2014/main" id="{67539AF6-5D49-44B8-BBE5-89EA831A4873}"/>
              </a:ext>
            </a:extLst>
          </p:cNvPr>
          <p:cNvSpPr>
            <a:spLocks noGrp="1"/>
          </p:cNvSpPr>
          <p:nvPr>
            <p:ph type="pic" sz="quarter" idx="12" hasCustomPrompt="1"/>
          </p:nvPr>
        </p:nvSpPr>
        <p:spPr>
          <a:xfrm>
            <a:off x="2038350" y="0"/>
            <a:ext cx="405765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3" name="직사각형 2">
            <a:extLst>
              <a:ext uri="{FF2B5EF4-FFF2-40B4-BE49-F238E27FC236}">
                <a16:creationId xmlns:a16="http://schemas.microsoft.com/office/drawing/2014/main" id="{4DAB0763-12DF-41B9-B692-22FB8DB24B15}"/>
              </a:ext>
            </a:extLst>
          </p:cNvPr>
          <p:cNvSpPr/>
          <p:nvPr userDrawn="1"/>
        </p:nvSpPr>
        <p:spPr>
          <a:xfrm>
            <a:off x="0" y="0"/>
            <a:ext cx="20383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490049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7_Images &amp; Contents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16EE34E5-ADA6-4EE7-BC24-98C8E9A86B83}"/>
              </a:ext>
            </a:extLst>
          </p:cNvPr>
          <p:cNvSpPr>
            <a:spLocks noGrp="1"/>
          </p:cNvSpPr>
          <p:nvPr>
            <p:ph type="pic" idx="13" hasCustomPrompt="1"/>
          </p:nvPr>
        </p:nvSpPr>
        <p:spPr>
          <a:xfrm>
            <a:off x="661852" y="653142"/>
            <a:ext cx="4454434" cy="1692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a:extLst>
              <a:ext uri="{FF2B5EF4-FFF2-40B4-BE49-F238E27FC236}">
                <a16:creationId xmlns:a16="http://schemas.microsoft.com/office/drawing/2014/main" id="{6FDE143D-2918-4056-AC94-92DF81A575B9}"/>
              </a:ext>
            </a:extLst>
          </p:cNvPr>
          <p:cNvSpPr>
            <a:spLocks noGrp="1"/>
          </p:cNvSpPr>
          <p:nvPr>
            <p:ph type="pic" idx="14" hasCustomPrompt="1"/>
          </p:nvPr>
        </p:nvSpPr>
        <p:spPr>
          <a:xfrm>
            <a:off x="3705502" y="2576900"/>
            <a:ext cx="4454434" cy="1692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4" name="Picture Placeholder 2">
            <a:extLst>
              <a:ext uri="{FF2B5EF4-FFF2-40B4-BE49-F238E27FC236}">
                <a16:creationId xmlns:a16="http://schemas.microsoft.com/office/drawing/2014/main" id="{1334882F-9259-4D67-9996-302AE17E5F75}"/>
              </a:ext>
            </a:extLst>
          </p:cNvPr>
          <p:cNvSpPr>
            <a:spLocks noGrp="1"/>
          </p:cNvSpPr>
          <p:nvPr>
            <p:ph type="pic" idx="15" hasCustomPrompt="1"/>
          </p:nvPr>
        </p:nvSpPr>
        <p:spPr>
          <a:xfrm>
            <a:off x="2183677" y="4500658"/>
            <a:ext cx="4454434" cy="1692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17280579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ver slide layout">
    <p:bg>
      <p:bgPr>
        <a:solidFill>
          <a:schemeClr val="accent1">
            <a:lumMod val="5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17E40D-B216-4710-BD18-207E86DC4C8E}"/>
              </a:ext>
            </a:extLst>
          </p:cNvPr>
          <p:cNvPicPr>
            <a:picLocks noChangeAspect="1"/>
          </p:cNvPicPr>
          <p:nvPr userDrawn="1"/>
        </p:nvPicPr>
        <p:blipFill>
          <a:blip r:embed="rId2">
            <a:alphaModFix amt="2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400333" y="-299340"/>
            <a:ext cx="11391334" cy="7456680"/>
          </a:xfrm>
          <a:prstGeom prst="rect">
            <a:avLst/>
          </a:prstGeom>
        </p:spPr>
      </p:pic>
    </p:spTree>
    <p:extLst>
      <p:ext uri="{BB962C8B-B14F-4D97-AF65-F5344CB8AC3E}">
        <p14:creationId xmlns:p14="http://schemas.microsoft.com/office/powerpoint/2010/main" val="13460094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p:spPr>
        <p:txBody>
          <a:bodyPr/>
          <a:lstStyle/>
          <a:p>
            <a:fld id="{FDE934FF-F4E1-47C5-9CA5-30A81DDE2BE4}" type="datetimeFigureOut">
              <a:rPr lang="en-US" smtClean="0"/>
              <a:t>10/14/20</a:t>
            </a:fld>
            <a:endParaRPr lang="en-US"/>
          </a:p>
        </p:txBody>
      </p:sp>
      <p:sp>
        <p:nvSpPr>
          <p:cNvPr id="3" name="Footer Placeholder 2"/>
          <p:cNvSpPr>
            <a:spLocks noGrp="1"/>
          </p:cNvSpPr>
          <p:nvPr>
            <p:ph type="ftr" sz="quarter" idx="11"/>
          </p:nvPr>
        </p:nvSpPr>
        <p:spPr>
          <a:xfrm>
            <a:off x="4038600" y="6356350"/>
            <a:ext cx="4114800" cy="365125"/>
          </a:xfrm>
        </p:spPr>
        <p:txBody>
          <a:bodyPr/>
          <a:lstStyle/>
          <a:p>
            <a:endParaRPr lang="en-US"/>
          </a:p>
        </p:txBody>
      </p:sp>
      <p:sp>
        <p:nvSpPr>
          <p:cNvPr id="4" name="Slide Number Placeholder 3"/>
          <p:cNvSpPr>
            <a:spLocks noGrp="1"/>
          </p:cNvSpPr>
          <p:nvPr>
            <p:ph type="sldNum" sz="quarter" idx="12"/>
          </p:nvPr>
        </p:nvSpPr>
        <p:spPr>
          <a:xfrm>
            <a:off x="8610600" y="6356350"/>
            <a:ext cx="2743200" cy="365125"/>
          </a:xfrm>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115272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773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6878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914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93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576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527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736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581927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4526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4" r:id="rId9"/>
    <p:sldLayoutId id="2147483685" r:id="rId10"/>
    <p:sldLayoutId id="2147483686" r:id="rId11"/>
    <p:sldLayoutId id="2147483688" r:id="rId12"/>
    <p:sldLayoutId id="2147483689" r:id="rId13"/>
    <p:sldLayoutId id="2147483690" r:id="rId14"/>
    <p:sldLayoutId id="2147483691" r:id="rId15"/>
    <p:sldLayoutId id="2147483692" r:id="rId16"/>
    <p:sldLayoutId id="2147483693" r:id="rId17"/>
    <p:sldLayoutId id="2147483695" r:id="rId18"/>
    <p:sldLayoutId id="2147483696" r:id="rId19"/>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9.xml"/><Relationship Id="rId1" Type="http://schemas.openxmlformats.org/officeDocument/2006/relationships/tags" Target="../tags/tag4.xml"/><Relationship Id="rId5" Type="http://schemas.openxmlformats.org/officeDocument/2006/relationships/image" Target="../media/image22.png"/><Relationship Id="rId4" Type="http://schemas.openxmlformats.org/officeDocument/2006/relationships/slide" Target="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9.xml"/><Relationship Id="rId1" Type="http://schemas.openxmlformats.org/officeDocument/2006/relationships/tags" Target="../tags/tag5.xml"/><Relationship Id="rId6" Type="http://schemas.openxmlformats.org/officeDocument/2006/relationships/image" Target="../media/image24.png"/><Relationship Id="rId5" Type="http://schemas.openxmlformats.org/officeDocument/2006/relationships/slide" Target="slide8.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7.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tiff"/><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7.xml"/><Relationship Id="rId1" Type="http://schemas.openxmlformats.org/officeDocument/2006/relationships/tags" Target="../tags/tag1.xml"/><Relationship Id="rId5" Type="http://schemas.openxmlformats.org/officeDocument/2006/relationships/slide" Target="slide8.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19.xml"/><Relationship Id="rId7" Type="http://schemas.openxmlformats.org/officeDocument/2006/relationships/image" Target="../media/image20.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 Target="slide8.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221F751-3C5B-4561-AD14-8637C5B66736}"/>
              </a:ext>
            </a:extLst>
          </p:cNvPr>
          <p:cNvSpPr txBox="1"/>
          <p:nvPr/>
        </p:nvSpPr>
        <p:spPr>
          <a:xfrm>
            <a:off x="528905" y="2286927"/>
            <a:ext cx="6660056" cy="2862322"/>
          </a:xfrm>
          <a:prstGeom prst="rect">
            <a:avLst/>
          </a:prstGeom>
          <a:noFill/>
        </p:spPr>
        <p:txBody>
          <a:bodyPr wrap="square" rtlCol="0" anchor="ctr">
            <a:spAutoFit/>
          </a:bodyPr>
          <a:lstStyle/>
          <a:p>
            <a:r>
              <a:rPr lang="en-US" sz="6000" b="1" dirty="0">
                <a:solidFill>
                  <a:schemeClr val="bg1"/>
                </a:solidFill>
                <a:cs typeface="Arial" pitchFamily="34" charset="0"/>
              </a:rPr>
              <a:t>Lead &amp; </a:t>
            </a:r>
          </a:p>
          <a:p>
            <a:r>
              <a:rPr lang="en-US" sz="6000" b="1" dirty="0">
                <a:solidFill>
                  <a:schemeClr val="bg1"/>
                </a:solidFill>
                <a:cs typeface="Arial" pitchFamily="34" charset="0"/>
              </a:rPr>
              <a:t>Opportunity </a:t>
            </a:r>
          </a:p>
          <a:p>
            <a:r>
              <a:rPr lang="en-US" sz="6000" b="1" dirty="0">
                <a:solidFill>
                  <a:schemeClr val="bg1"/>
                </a:solidFill>
                <a:cs typeface="Arial" pitchFamily="34" charset="0"/>
              </a:rPr>
              <a:t>Scoring</a:t>
            </a:r>
            <a:endParaRPr lang="ko-KR" altLang="en-US" sz="6000" b="1" dirty="0">
              <a:solidFill>
                <a:schemeClr val="bg1"/>
              </a:solidFill>
              <a:cs typeface="Arial" pitchFamily="34" charset="0"/>
            </a:endParaRPr>
          </a:p>
        </p:txBody>
      </p:sp>
      <p:grpSp>
        <p:nvGrpSpPr>
          <p:cNvPr id="4" name="Group 3">
            <a:extLst>
              <a:ext uri="{FF2B5EF4-FFF2-40B4-BE49-F238E27FC236}">
                <a16:creationId xmlns:a16="http://schemas.microsoft.com/office/drawing/2014/main" id="{BE498A1E-D8B0-4CD0-B42E-65FB0A5678B1}"/>
              </a:ext>
            </a:extLst>
          </p:cNvPr>
          <p:cNvGrpSpPr/>
          <p:nvPr/>
        </p:nvGrpSpPr>
        <p:grpSpPr>
          <a:xfrm>
            <a:off x="569292" y="5436357"/>
            <a:ext cx="6619669" cy="625662"/>
            <a:chOff x="635696" y="5777557"/>
            <a:chExt cx="6619669" cy="625662"/>
          </a:xfrm>
        </p:grpSpPr>
        <p:sp>
          <p:nvSpPr>
            <p:cNvPr id="14" name="TextBox 13">
              <a:extLst>
                <a:ext uri="{FF2B5EF4-FFF2-40B4-BE49-F238E27FC236}">
                  <a16:creationId xmlns:a16="http://schemas.microsoft.com/office/drawing/2014/main" id="{DF166F6B-B975-4F3C-BCF2-9971086140FB}"/>
                </a:ext>
              </a:extLst>
            </p:cNvPr>
            <p:cNvSpPr txBox="1"/>
            <p:nvPr/>
          </p:nvSpPr>
          <p:spPr>
            <a:xfrm>
              <a:off x="635696" y="5777557"/>
              <a:ext cx="6619669" cy="338554"/>
            </a:xfrm>
            <a:prstGeom prst="rect">
              <a:avLst/>
            </a:prstGeom>
            <a:noFill/>
          </p:spPr>
          <p:txBody>
            <a:bodyPr wrap="square" rtlCol="0" anchor="ctr">
              <a:spAutoFit/>
            </a:bodyPr>
            <a:lstStyle/>
            <a:p>
              <a:r>
                <a:rPr lang="en-US" sz="1600" b="1" i="1" dirty="0">
                  <a:solidFill>
                    <a:schemeClr val="bg1"/>
                  </a:solidFill>
                  <a:cs typeface="Arial" pitchFamily="34" charset="0"/>
                </a:rPr>
                <a:t>Group 28:</a:t>
              </a:r>
            </a:p>
          </p:txBody>
        </p:sp>
        <p:sp>
          <p:nvSpPr>
            <p:cNvPr id="125" name="TextBox 124">
              <a:extLst>
                <a:ext uri="{FF2B5EF4-FFF2-40B4-BE49-F238E27FC236}">
                  <a16:creationId xmlns:a16="http://schemas.microsoft.com/office/drawing/2014/main" id="{E5CB0735-90D2-4B58-81A2-47E7B847447A}"/>
                </a:ext>
              </a:extLst>
            </p:cNvPr>
            <p:cNvSpPr txBox="1"/>
            <p:nvPr/>
          </p:nvSpPr>
          <p:spPr>
            <a:xfrm>
              <a:off x="635696" y="6064665"/>
              <a:ext cx="6619669" cy="338554"/>
            </a:xfrm>
            <a:prstGeom prst="rect">
              <a:avLst/>
            </a:prstGeom>
            <a:noFill/>
          </p:spPr>
          <p:txBody>
            <a:bodyPr wrap="square" rtlCol="0" anchor="ctr">
              <a:spAutoFit/>
            </a:bodyPr>
            <a:lstStyle/>
            <a:p>
              <a:r>
                <a:rPr lang="en-GB" sz="1600" dirty="0">
                  <a:solidFill>
                    <a:schemeClr val="bg1"/>
                  </a:solidFill>
                  <a:cs typeface="Arial" pitchFamily="34" charset="0"/>
                </a:rPr>
                <a:t>Xin</a:t>
              </a:r>
              <a:r>
                <a:rPr lang="en-GB" sz="1600" dirty="0"/>
                <a:t> </a:t>
              </a:r>
              <a:r>
                <a:rPr lang="en-GB" sz="1600" dirty="0">
                  <a:solidFill>
                    <a:schemeClr val="bg1"/>
                  </a:solidFill>
                  <a:cs typeface="Arial" pitchFamily="34" charset="0"/>
                </a:rPr>
                <a:t>Li, </a:t>
              </a:r>
              <a:r>
                <a:rPr lang="en-GB" sz="1600" dirty="0" err="1">
                  <a:solidFill>
                    <a:schemeClr val="bg1"/>
                  </a:solidFill>
                  <a:cs typeface="Arial" pitchFamily="34" charset="0"/>
                </a:rPr>
                <a:t>Xinhui</a:t>
              </a:r>
              <a:r>
                <a:rPr lang="en-GB" sz="1600" dirty="0">
                  <a:solidFill>
                    <a:schemeClr val="bg1"/>
                  </a:solidFill>
                  <a:cs typeface="Arial" pitchFamily="34" charset="0"/>
                </a:rPr>
                <a:t> LU, </a:t>
              </a:r>
              <a:r>
                <a:rPr lang="en-GB" sz="1600" dirty="0" err="1">
                  <a:solidFill>
                    <a:schemeClr val="bg1"/>
                  </a:solidFill>
                  <a:cs typeface="Arial" pitchFamily="34" charset="0"/>
                </a:rPr>
                <a:t>Ziyan</a:t>
              </a:r>
              <a:r>
                <a:rPr lang="en-GB" sz="1600" dirty="0">
                  <a:solidFill>
                    <a:schemeClr val="bg1"/>
                  </a:solidFill>
                  <a:cs typeface="Arial" pitchFamily="34" charset="0"/>
                </a:rPr>
                <a:t> Zhao, Bing Yuan, Raelene Huang</a:t>
              </a:r>
              <a:endParaRPr lang="en-AU" sz="1600" dirty="0">
                <a:solidFill>
                  <a:schemeClr val="bg1"/>
                </a:solidFill>
                <a:cs typeface="Arial" pitchFamily="34" charset="0"/>
              </a:endParaRPr>
            </a:p>
          </p:txBody>
        </p:sp>
      </p:grpSp>
      <p:pic>
        <p:nvPicPr>
          <p:cNvPr id="8" name="图片 7" descr="A close up of a logo&#10;&#10;Description automatically generated">
            <a:extLst>
              <a:ext uri="{FF2B5EF4-FFF2-40B4-BE49-F238E27FC236}">
                <a16:creationId xmlns:a16="http://schemas.microsoft.com/office/drawing/2014/main" id="{08B0D4C7-8028-8B43-8ECF-73881C9DBD4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42645" y="1708751"/>
            <a:ext cx="3415413" cy="3442670"/>
          </a:xfrm>
          <a:prstGeom prst="rect">
            <a:avLst/>
          </a:prstGeom>
          <a:noFill/>
          <a:ln>
            <a:noFill/>
          </a:ln>
        </p:spPr>
      </p:pic>
    </p:spTree>
    <p:extLst>
      <p:ext uri="{BB962C8B-B14F-4D97-AF65-F5344CB8AC3E}">
        <p14:creationId xmlns:p14="http://schemas.microsoft.com/office/powerpoint/2010/main" val="3721914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l="1966" t="5486" r="1242" b="803"/>
          <a:stretch>
            <a:fillRect/>
          </a:stretch>
        </p:blipFill>
        <p:spPr>
          <a:xfrm>
            <a:off x="3607293" y="525470"/>
            <a:ext cx="1829529" cy="1012154"/>
          </a:xfrm>
          <a:prstGeom prst="rect">
            <a:avLst/>
          </a:prstGeom>
        </p:spPr>
      </p:pic>
      <p:sp>
        <p:nvSpPr>
          <p:cNvPr id="5" name="Rectangles 4"/>
          <p:cNvSpPr/>
          <p:nvPr/>
        </p:nvSpPr>
        <p:spPr>
          <a:xfrm rot="15480000">
            <a:off x="3249930" y="3925570"/>
            <a:ext cx="68199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Rectangles 1"/>
          <p:cNvSpPr/>
          <p:nvPr/>
        </p:nvSpPr>
        <p:spPr>
          <a:xfrm>
            <a:off x="8187690" y="3734435"/>
            <a:ext cx="678180" cy="18542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Rectangles 2"/>
          <p:cNvSpPr/>
          <p:nvPr/>
        </p:nvSpPr>
        <p:spPr>
          <a:xfrm rot="6000000">
            <a:off x="8306435" y="4177030"/>
            <a:ext cx="678180" cy="18542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Rectangles 3"/>
          <p:cNvSpPr/>
          <p:nvPr/>
        </p:nvSpPr>
        <p:spPr>
          <a:xfrm>
            <a:off x="2809875" y="3734435"/>
            <a:ext cx="678180" cy="18542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4E8FD917-CA87-054A-96BB-1F6A4C4D6AE4}"/>
              </a:ext>
            </a:extLst>
          </p:cNvPr>
          <p:cNvGrpSpPr/>
          <p:nvPr/>
        </p:nvGrpSpPr>
        <p:grpSpPr>
          <a:xfrm>
            <a:off x="4335798" y="1919782"/>
            <a:ext cx="3756755" cy="4392576"/>
            <a:chOff x="5788606" y="1778272"/>
            <a:chExt cx="3756755" cy="4392576"/>
          </a:xfrm>
        </p:grpSpPr>
        <p:pic>
          <p:nvPicPr>
            <p:cNvPr id="7" name="Picture 6" descr="call:email">
              <a:hlinkClick r:id="rId4" action="ppaction://hlinksldjump"/>
            </p:cNvPr>
            <p:cNvPicPr>
              <a:picLocks noChangeAspect="1"/>
            </p:cNvPicPr>
            <p:nvPr/>
          </p:nvPicPr>
          <p:blipFill rotWithShape="1">
            <a:blip r:embed="rId5"/>
            <a:srcRect l="62996"/>
            <a:stretch/>
          </p:blipFill>
          <p:spPr>
            <a:xfrm>
              <a:off x="5788606" y="1778272"/>
              <a:ext cx="3606118" cy="4392576"/>
            </a:xfrm>
            <a:prstGeom prst="rect">
              <a:avLst/>
            </a:prstGeom>
          </p:spPr>
        </p:pic>
        <p:sp>
          <p:nvSpPr>
            <p:cNvPr id="11" name="Text Box 10"/>
            <p:cNvSpPr txBox="1"/>
            <p:nvPr/>
          </p:nvSpPr>
          <p:spPr>
            <a:xfrm>
              <a:off x="8461416" y="3944080"/>
              <a:ext cx="1083945" cy="368300"/>
            </a:xfrm>
            <a:prstGeom prst="rect">
              <a:avLst/>
            </a:prstGeom>
            <a:solidFill>
              <a:schemeClr val="bg1"/>
            </a:solidFill>
          </p:spPr>
          <p:txBody>
            <a:bodyPr wrap="square" rtlCol="0">
              <a:spAutoFit/>
            </a:bodyPr>
            <a:lstStyle/>
            <a:p>
              <a:r>
                <a:rPr lang="en-US" sz="900" dirty="0">
                  <a:sym typeface="+mn-ea"/>
                </a:rPr>
                <a:t>not converted</a:t>
              </a:r>
              <a:endParaRPr lang="en-US" sz="900" dirty="0"/>
            </a:p>
            <a:p>
              <a:r>
                <a:rPr lang="en-US" sz="900" dirty="0">
                  <a:sym typeface="+mn-ea"/>
                </a:rPr>
                <a:t>converted</a:t>
              </a:r>
              <a:endParaRPr lang="en-US" sz="900" dirty="0"/>
            </a:p>
          </p:txBody>
        </p:sp>
      </p:grpSp>
      <p:sp>
        <p:nvSpPr>
          <p:cNvPr id="12" name="Text Box 11"/>
          <p:cNvSpPr txBox="1"/>
          <p:nvPr/>
        </p:nvSpPr>
        <p:spPr>
          <a:xfrm>
            <a:off x="1049020" y="5687695"/>
            <a:ext cx="1035050" cy="324000"/>
          </a:xfrm>
          <a:prstGeom prst="rect">
            <a:avLst/>
          </a:prstGeom>
          <a:solidFill>
            <a:schemeClr val="bg1"/>
          </a:solidFill>
        </p:spPr>
        <p:txBody>
          <a:bodyPr wrap="square" rtlCol="0">
            <a:spAutoFit/>
          </a:bodyPr>
          <a:lstStyle/>
          <a:p>
            <a:r>
              <a:rPr lang="en-US" sz="1100"/>
              <a:t>Call</a:t>
            </a:r>
            <a:endParaRPr lang="zh-CN" altLang="en-US" sz="1100"/>
          </a:p>
        </p:txBody>
      </p:sp>
      <p:sp>
        <p:nvSpPr>
          <p:cNvPr id="13" name="Text Box 12"/>
          <p:cNvSpPr txBox="1"/>
          <p:nvPr/>
        </p:nvSpPr>
        <p:spPr>
          <a:xfrm>
            <a:off x="1943100" y="5687695"/>
            <a:ext cx="866775" cy="324000"/>
          </a:xfrm>
          <a:prstGeom prst="rect">
            <a:avLst/>
          </a:prstGeom>
          <a:solidFill>
            <a:schemeClr val="bg1"/>
          </a:solidFill>
        </p:spPr>
        <p:txBody>
          <a:bodyPr wrap="square" rtlCol="0">
            <a:spAutoFit/>
          </a:bodyPr>
          <a:lstStyle/>
          <a:p>
            <a:r>
              <a:rPr lang="en-US" sz="1000"/>
              <a:t>Not Call</a:t>
            </a:r>
          </a:p>
        </p:txBody>
      </p:sp>
      <p:sp>
        <p:nvSpPr>
          <p:cNvPr id="14" name="Text Box 13"/>
          <p:cNvSpPr txBox="1"/>
          <p:nvPr/>
        </p:nvSpPr>
        <p:spPr>
          <a:xfrm>
            <a:off x="6606540" y="5727065"/>
            <a:ext cx="700405" cy="245110"/>
          </a:xfrm>
          <a:prstGeom prst="rect">
            <a:avLst/>
          </a:prstGeom>
          <a:solidFill>
            <a:schemeClr val="bg1"/>
          </a:solidFill>
        </p:spPr>
        <p:txBody>
          <a:bodyPr wrap="square" rtlCol="0">
            <a:spAutoFit/>
          </a:bodyPr>
          <a:lstStyle/>
          <a:p>
            <a:r>
              <a:rPr lang="en-US" sz="1000"/>
              <a:t>Email</a:t>
            </a:r>
          </a:p>
        </p:txBody>
      </p:sp>
      <p:sp>
        <p:nvSpPr>
          <p:cNvPr id="15" name="Text Box 14"/>
          <p:cNvSpPr txBox="1"/>
          <p:nvPr/>
        </p:nvSpPr>
        <p:spPr>
          <a:xfrm>
            <a:off x="7306945" y="5727065"/>
            <a:ext cx="1033145" cy="245110"/>
          </a:xfrm>
          <a:prstGeom prst="rect">
            <a:avLst/>
          </a:prstGeom>
          <a:solidFill>
            <a:schemeClr val="bg1"/>
          </a:solidFill>
        </p:spPr>
        <p:txBody>
          <a:bodyPr wrap="square" rtlCol="0">
            <a:spAutoFit/>
          </a:bodyPr>
          <a:lstStyle/>
          <a:p>
            <a:r>
              <a:rPr lang="en-US" sz="1000"/>
              <a:t>Not email</a:t>
            </a:r>
            <a:endParaRPr lang="en-US"/>
          </a:p>
        </p:txBody>
      </p:sp>
      <p:sp>
        <p:nvSpPr>
          <p:cNvPr id="10" name="Oval 9">
            <a:hlinkClick r:id="rId4" action="ppaction://hlinksldjump"/>
          </p:cNvPr>
          <p:cNvSpPr/>
          <p:nvPr/>
        </p:nvSpPr>
        <p:spPr>
          <a:xfrm>
            <a:off x="1983105" y="4999990"/>
            <a:ext cx="786130" cy="1170305"/>
          </a:xfrm>
          <a:prstGeom prst="ellipse">
            <a:avLst/>
          </a:prstGeom>
          <a:noFill/>
          <a:ln w="28575" cmpd="sng">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call:email">
            <a:hlinkClick r:id="rId4" action="ppaction://hlinksldjump"/>
            <a:extLst>
              <a:ext uri="{FF2B5EF4-FFF2-40B4-BE49-F238E27FC236}">
                <a16:creationId xmlns:a16="http://schemas.microsoft.com/office/drawing/2014/main" id="{AFC2E75B-FBA8-034B-A28E-5124EE639675}"/>
              </a:ext>
            </a:extLst>
          </p:cNvPr>
          <p:cNvPicPr>
            <a:picLocks noChangeAspect="1"/>
          </p:cNvPicPr>
          <p:nvPr/>
        </p:nvPicPr>
        <p:blipFill rotWithShape="1">
          <a:blip r:embed="rId5"/>
          <a:srcRect r="60951"/>
          <a:stretch/>
        </p:blipFill>
        <p:spPr>
          <a:xfrm>
            <a:off x="-198208" y="1930672"/>
            <a:ext cx="3805501" cy="4392576"/>
          </a:xfrm>
          <a:prstGeom prst="rect">
            <a:avLst/>
          </a:prstGeom>
        </p:spPr>
      </p:pic>
      <p:sp>
        <p:nvSpPr>
          <p:cNvPr id="8" name="Text Box 7"/>
          <p:cNvSpPr txBox="1"/>
          <p:nvPr/>
        </p:nvSpPr>
        <p:spPr>
          <a:xfrm>
            <a:off x="3255229" y="4085590"/>
            <a:ext cx="958415" cy="368300"/>
          </a:xfrm>
          <a:prstGeom prst="rect">
            <a:avLst/>
          </a:prstGeom>
          <a:solidFill>
            <a:schemeClr val="bg1"/>
          </a:solidFill>
        </p:spPr>
        <p:txBody>
          <a:bodyPr wrap="square" rtlCol="0" anchor="t">
            <a:spAutoFit/>
          </a:bodyPr>
          <a:lstStyle/>
          <a:p>
            <a:r>
              <a:rPr lang="en-US" sz="900" dirty="0">
                <a:sym typeface="+mn-ea"/>
              </a:rPr>
              <a:t>not converted</a:t>
            </a:r>
            <a:endParaRPr lang="en-US" sz="900" dirty="0"/>
          </a:p>
          <a:p>
            <a:r>
              <a:rPr lang="en-US" sz="900" dirty="0">
                <a:sym typeface="+mn-ea"/>
              </a:rPr>
              <a:t>converted</a:t>
            </a:r>
            <a:endParaRPr lang="en-US" sz="900" dirty="0"/>
          </a:p>
        </p:txBody>
      </p:sp>
      <p:sp>
        <p:nvSpPr>
          <p:cNvPr id="17" name="Text Box 10">
            <a:extLst>
              <a:ext uri="{FF2B5EF4-FFF2-40B4-BE49-F238E27FC236}">
                <a16:creationId xmlns:a16="http://schemas.microsoft.com/office/drawing/2014/main" id="{D3E81C73-1C25-D540-AD8C-F6A988F1AF1B}"/>
              </a:ext>
            </a:extLst>
          </p:cNvPr>
          <p:cNvSpPr txBox="1"/>
          <p:nvPr/>
        </p:nvSpPr>
        <p:spPr>
          <a:xfrm>
            <a:off x="6615376" y="3870678"/>
            <a:ext cx="1083945" cy="230832"/>
          </a:xfrm>
          <a:prstGeom prst="rect">
            <a:avLst/>
          </a:prstGeom>
          <a:solidFill>
            <a:schemeClr val="bg1"/>
          </a:solidFill>
        </p:spPr>
        <p:txBody>
          <a:bodyPr wrap="square" rtlCol="0">
            <a:spAutoFit/>
          </a:bodyPr>
          <a:lstStyle/>
          <a:p>
            <a:endParaRPr lang="en-US" sz="900" dirty="0"/>
          </a:p>
        </p:txBody>
      </p:sp>
      <p:sp>
        <p:nvSpPr>
          <p:cNvPr id="18" name="Text Box 10">
            <a:extLst>
              <a:ext uri="{FF2B5EF4-FFF2-40B4-BE49-F238E27FC236}">
                <a16:creationId xmlns:a16="http://schemas.microsoft.com/office/drawing/2014/main" id="{8E8ABA81-0185-D64E-8555-B9FA8A2A86EB}"/>
              </a:ext>
            </a:extLst>
          </p:cNvPr>
          <p:cNvSpPr txBox="1"/>
          <p:nvPr/>
        </p:nvSpPr>
        <p:spPr>
          <a:xfrm>
            <a:off x="2783389" y="3859771"/>
            <a:ext cx="1083945" cy="230832"/>
          </a:xfrm>
          <a:prstGeom prst="rect">
            <a:avLst/>
          </a:prstGeom>
          <a:solidFill>
            <a:schemeClr val="bg1"/>
          </a:solidFill>
        </p:spPr>
        <p:txBody>
          <a:bodyPr wrap="square" rtlCol="0">
            <a:spAutoFit/>
          </a:bodyPr>
          <a:lstStyle/>
          <a:p>
            <a:endParaRPr lang="en-US" sz="900" dirty="0"/>
          </a:p>
        </p:txBody>
      </p:sp>
    </p:spTree>
    <p:custDataLst>
      <p:tags r:id="rId1"/>
    </p:custDataLst>
    <p:extLst>
      <p:ext uri="{BB962C8B-B14F-4D97-AF65-F5344CB8AC3E}">
        <p14:creationId xmlns:p14="http://schemas.microsoft.com/office/powerpoint/2010/main" val="29389854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screen shot of a smart phone&#10;&#10;Description automatically generated"/>
          <p:cNvPicPr>
            <a:picLocks noChangeAspect="1"/>
          </p:cNvPicPr>
          <p:nvPr/>
        </p:nvPicPr>
        <p:blipFill rotWithShape="1">
          <a:blip r:embed="rId3">
            <a:extLst>
              <a:ext uri="{28A0092B-C50C-407E-A947-70E740481C1C}">
                <a14:useLocalDpi xmlns:a14="http://schemas.microsoft.com/office/drawing/2010/main" val="0"/>
              </a:ext>
            </a:extLst>
          </a:blip>
          <a:srcRect b="443"/>
          <a:stretch>
            <a:fillRect/>
          </a:stretch>
        </p:blipFill>
        <p:spPr>
          <a:xfrm>
            <a:off x="20" y="0"/>
            <a:ext cx="10015792" cy="5633884"/>
          </a:xfrm>
          <a:prstGeom prst="rect">
            <a:avLst/>
          </a:prstGeom>
        </p:spPr>
      </p:pic>
      <p:pic>
        <p:nvPicPr>
          <p:cNvPr id="8" name="Picture 7"/>
          <p:cNvPicPr>
            <a:picLocks noChangeAspect="1"/>
          </p:cNvPicPr>
          <p:nvPr/>
        </p:nvPicPr>
        <p:blipFill>
          <a:blip r:embed="rId4"/>
          <a:stretch>
            <a:fillRect/>
          </a:stretch>
        </p:blipFill>
        <p:spPr>
          <a:xfrm>
            <a:off x="-319681" y="141544"/>
            <a:ext cx="7147146" cy="6415548"/>
          </a:xfrm>
          <a:prstGeom prst="rect">
            <a:avLst/>
          </a:prstGeom>
        </p:spPr>
      </p:pic>
      <p:sp>
        <p:nvSpPr>
          <p:cNvPr id="11" name="Oval 10">
            <a:hlinkClick r:id="rId5" action="ppaction://hlinksldjump"/>
          </p:cNvPr>
          <p:cNvSpPr/>
          <p:nvPr/>
        </p:nvSpPr>
        <p:spPr>
          <a:xfrm>
            <a:off x="7147166" y="1978394"/>
            <a:ext cx="3188347" cy="4220835"/>
          </a:xfrm>
          <a:prstGeom prst="ellipse">
            <a:avLst/>
          </a:prstGeom>
          <a:noFill/>
          <a:ln w="28575" cmpd="sng">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s 4"/>
          <p:cNvSpPr/>
          <p:nvPr/>
        </p:nvSpPr>
        <p:spPr>
          <a:xfrm>
            <a:off x="4130040" y="1793240"/>
            <a:ext cx="678180" cy="18542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Rectangles 1"/>
          <p:cNvSpPr/>
          <p:nvPr/>
        </p:nvSpPr>
        <p:spPr>
          <a:xfrm>
            <a:off x="4634865" y="1978660"/>
            <a:ext cx="172720" cy="36195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Rectangles 2"/>
          <p:cNvSpPr/>
          <p:nvPr/>
        </p:nvSpPr>
        <p:spPr>
          <a:xfrm>
            <a:off x="6299200" y="1793240"/>
            <a:ext cx="449580" cy="4260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Rectangles 3"/>
          <p:cNvSpPr/>
          <p:nvPr/>
        </p:nvSpPr>
        <p:spPr>
          <a:xfrm>
            <a:off x="4761865" y="2105660"/>
            <a:ext cx="172720" cy="36195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s 5"/>
          <p:cNvSpPr/>
          <p:nvPr/>
        </p:nvSpPr>
        <p:spPr>
          <a:xfrm>
            <a:off x="6576060" y="1978660"/>
            <a:ext cx="172720" cy="36195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s 6"/>
          <p:cNvSpPr/>
          <p:nvPr/>
        </p:nvSpPr>
        <p:spPr>
          <a:xfrm>
            <a:off x="4436745" y="5007610"/>
            <a:ext cx="198120" cy="34925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s 9"/>
          <p:cNvSpPr/>
          <p:nvPr/>
        </p:nvSpPr>
        <p:spPr>
          <a:xfrm>
            <a:off x="6654800" y="5007610"/>
            <a:ext cx="172720" cy="36195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s 11"/>
          <p:cNvSpPr/>
          <p:nvPr/>
        </p:nvSpPr>
        <p:spPr>
          <a:xfrm rot="11340000" flipH="1">
            <a:off x="4011829" y="4783467"/>
            <a:ext cx="536575" cy="40491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s 12"/>
          <p:cNvSpPr/>
          <p:nvPr/>
        </p:nvSpPr>
        <p:spPr>
          <a:xfrm rot="15780000">
            <a:off x="6409690" y="4639310"/>
            <a:ext cx="427355" cy="60071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s 15"/>
          <p:cNvSpPr/>
          <p:nvPr/>
        </p:nvSpPr>
        <p:spPr>
          <a:xfrm>
            <a:off x="1863090" y="4827905"/>
            <a:ext cx="500380" cy="36195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s 17"/>
          <p:cNvSpPr/>
          <p:nvPr/>
        </p:nvSpPr>
        <p:spPr>
          <a:xfrm>
            <a:off x="4264025" y="1978025"/>
            <a:ext cx="671195" cy="36322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4" name="Group 13">
            <a:extLst>
              <a:ext uri="{FF2B5EF4-FFF2-40B4-BE49-F238E27FC236}">
                <a16:creationId xmlns:a16="http://schemas.microsoft.com/office/drawing/2014/main" id="{816A9843-88DD-9C43-B5B4-40893D7A6D7E}"/>
              </a:ext>
            </a:extLst>
          </p:cNvPr>
          <p:cNvGrpSpPr/>
          <p:nvPr/>
        </p:nvGrpSpPr>
        <p:grpSpPr>
          <a:xfrm>
            <a:off x="2714942" y="-629346"/>
            <a:ext cx="1581150" cy="770890"/>
            <a:chOff x="0" y="221615"/>
            <a:chExt cx="1581150" cy="770890"/>
          </a:xfrm>
        </p:grpSpPr>
        <p:pic>
          <p:nvPicPr>
            <p:cNvPr id="20" name="Picture 19" descr="截屏2020-05-29下午3.36.08的副本"/>
            <p:cNvPicPr>
              <a:picLocks noChangeAspect="1"/>
            </p:cNvPicPr>
            <p:nvPr/>
          </p:nvPicPr>
          <p:blipFill>
            <a:blip r:embed="rId6"/>
            <a:stretch>
              <a:fillRect/>
            </a:stretch>
          </p:blipFill>
          <p:spPr>
            <a:xfrm>
              <a:off x="0" y="221615"/>
              <a:ext cx="349885" cy="471805"/>
            </a:xfrm>
            <a:prstGeom prst="rect">
              <a:avLst/>
            </a:prstGeom>
          </p:spPr>
        </p:pic>
        <p:sp>
          <p:nvSpPr>
            <p:cNvPr id="21" name="Text Box 20"/>
            <p:cNvSpPr txBox="1"/>
            <p:nvPr/>
          </p:nvSpPr>
          <p:spPr>
            <a:xfrm>
              <a:off x="257175" y="347345"/>
              <a:ext cx="1323975" cy="645160"/>
            </a:xfrm>
            <a:prstGeom prst="rect">
              <a:avLst/>
            </a:prstGeom>
            <a:noFill/>
          </p:spPr>
          <p:txBody>
            <a:bodyPr wrap="square" rtlCol="0">
              <a:spAutoFit/>
            </a:bodyPr>
            <a:lstStyle/>
            <a:p>
              <a:r>
                <a:rPr lang="en-US" sz="900" dirty="0">
                  <a:sym typeface="+mn-ea"/>
                </a:rPr>
                <a:t>not converted</a:t>
              </a:r>
              <a:endParaRPr lang="en-US" sz="900" dirty="0"/>
            </a:p>
            <a:p>
              <a:r>
                <a:rPr lang="en-US" sz="900" dirty="0">
                  <a:sym typeface="+mn-ea"/>
                </a:rPr>
                <a:t>converted</a:t>
              </a:r>
              <a:endParaRPr lang="en-US" dirty="0"/>
            </a:p>
            <a:p>
              <a:endParaRPr lang="en-US" dirty="0"/>
            </a:p>
          </p:txBody>
        </p:sp>
      </p:grpSp>
      <p:sp>
        <p:nvSpPr>
          <p:cNvPr id="19" name="Rectangles 11">
            <a:extLst>
              <a:ext uri="{FF2B5EF4-FFF2-40B4-BE49-F238E27FC236}">
                <a16:creationId xmlns:a16="http://schemas.microsoft.com/office/drawing/2014/main" id="{789D2A63-1787-694E-BC48-C1E7043C3BB0}"/>
              </a:ext>
            </a:extLst>
          </p:cNvPr>
          <p:cNvSpPr/>
          <p:nvPr/>
        </p:nvSpPr>
        <p:spPr>
          <a:xfrm rot="11340000" flipH="1">
            <a:off x="1943462" y="1798405"/>
            <a:ext cx="536575" cy="40491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22" name="Group 21">
            <a:extLst>
              <a:ext uri="{FF2B5EF4-FFF2-40B4-BE49-F238E27FC236}">
                <a16:creationId xmlns:a16="http://schemas.microsoft.com/office/drawing/2014/main" id="{1A03C789-8C64-8C46-BF79-2EC886A917BE}"/>
              </a:ext>
            </a:extLst>
          </p:cNvPr>
          <p:cNvGrpSpPr/>
          <p:nvPr/>
        </p:nvGrpSpPr>
        <p:grpSpPr>
          <a:xfrm>
            <a:off x="1308734" y="967106"/>
            <a:ext cx="1581150" cy="770890"/>
            <a:chOff x="0" y="221615"/>
            <a:chExt cx="1581150" cy="770890"/>
          </a:xfrm>
        </p:grpSpPr>
        <p:pic>
          <p:nvPicPr>
            <p:cNvPr id="23" name="Picture 22" descr="截屏2020-05-29下午3.36.08的副本">
              <a:extLst>
                <a:ext uri="{FF2B5EF4-FFF2-40B4-BE49-F238E27FC236}">
                  <a16:creationId xmlns:a16="http://schemas.microsoft.com/office/drawing/2014/main" id="{F27E0D3B-2068-9B40-9774-8DCB14EE0D2B}"/>
                </a:ext>
              </a:extLst>
            </p:cNvPr>
            <p:cNvPicPr>
              <a:picLocks noChangeAspect="1"/>
            </p:cNvPicPr>
            <p:nvPr/>
          </p:nvPicPr>
          <p:blipFill>
            <a:blip r:embed="rId6"/>
            <a:stretch>
              <a:fillRect/>
            </a:stretch>
          </p:blipFill>
          <p:spPr>
            <a:xfrm>
              <a:off x="0" y="221615"/>
              <a:ext cx="349885" cy="471805"/>
            </a:xfrm>
            <a:prstGeom prst="rect">
              <a:avLst/>
            </a:prstGeom>
          </p:spPr>
        </p:pic>
        <p:sp>
          <p:nvSpPr>
            <p:cNvPr id="24" name="Text Box 20">
              <a:extLst>
                <a:ext uri="{FF2B5EF4-FFF2-40B4-BE49-F238E27FC236}">
                  <a16:creationId xmlns:a16="http://schemas.microsoft.com/office/drawing/2014/main" id="{BB1F5F96-B8E6-574A-8F2F-235B08F45377}"/>
                </a:ext>
              </a:extLst>
            </p:cNvPr>
            <p:cNvSpPr txBox="1"/>
            <p:nvPr/>
          </p:nvSpPr>
          <p:spPr>
            <a:xfrm>
              <a:off x="257175" y="347345"/>
              <a:ext cx="1323975" cy="645160"/>
            </a:xfrm>
            <a:prstGeom prst="rect">
              <a:avLst/>
            </a:prstGeom>
            <a:noFill/>
          </p:spPr>
          <p:txBody>
            <a:bodyPr wrap="square" rtlCol="0">
              <a:spAutoFit/>
            </a:bodyPr>
            <a:lstStyle/>
            <a:p>
              <a:r>
                <a:rPr lang="en-US" sz="900" dirty="0">
                  <a:sym typeface="+mn-ea"/>
                </a:rPr>
                <a:t>not converted</a:t>
              </a:r>
              <a:endParaRPr lang="en-US" sz="900" dirty="0"/>
            </a:p>
            <a:p>
              <a:r>
                <a:rPr lang="en-US" sz="900" dirty="0">
                  <a:sym typeface="+mn-ea"/>
                </a:rPr>
                <a:t>converted</a:t>
              </a:r>
              <a:endParaRPr lang="en-US" dirty="0"/>
            </a:p>
            <a:p>
              <a:endParaRPr lang="en-US" dirty="0"/>
            </a:p>
          </p:txBody>
        </p:sp>
      </p:grpSp>
      <p:grpSp>
        <p:nvGrpSpPr>
          <p:cNvPr id="25" name="Group 24">
            <a:extLst>
              <a:ext uri="{FF2B5EF4-FFF2-40B4-BE49-F238E27FC236}">
                <a16:creationId xmlns:a16="http://schemas.microsoft.com/office/drawing/2014/main" id="{DA5C611E-325A-0646-9B87-3A445448D276}"/>
              </a:ext>
            </a:extLst>
          </p:cNvPr>
          <p:cNvGrpSpPr/>
          <p:nvPr/>
        </p:nvGrpSpPr>
        <p:grpSpPr>
          <a:xfrm>
            <a:off x="3590350" y="988038"/>
            <a:ext cx="1581150" cy="770890"/>
            <a:chOff x="0" y="221615"/>
            <a:chExt cx="1581150" cy="770890"/>
          </a:xfrm>
        </p:grpSpPr>
        <p:pic>
          <p:nvPicPr>
            <p:cNvPr id="26" name="Picture 25" descr="截屏2020-05-29下午3.36.08的副本">
              <a:extLst>
                <a:ext uri="{FF2B5EF4-FFF2-40B4-BE49-F238E27FC236}">
                  <a16:creationId xmlns:a16="http://schemas.microsoft.com/office/drawing/2014/main" id="{2FCBDF57-D18E-4747-8993-9F5A70CCE811}"/>
                </a:ext>
              </a:extLst>
            </p:cNvPr>
            <p:cNvPicPr>
              <a:picLocks noChangeAspect="1"/>
            </p:cNvPicPr>
            <p:nvPr/>
          </p:nvPicPr>
          <p:blipFill>
            <a:blip r:embed="rId6"/>
            <a:stretch>
              <a:fillRect/>
            </a:stretch>
          </p:blipFill>
          <p:spPr>
            <a:xfrm>
              <a:off x="0" y="221615"/>
              <a:ext cx="349885" cy="471805"/>
            </a:xfrm>
            <a:prstGeom prst="rect">
              <a:avLst/>
            </a:prstGeom>
          </p:spPr>
        </p:pic>
        <p:sp>
          <p:nvSpPr>
            <p:cNvPr id="27" name="Text Box 20">
              <a:extLst>
                <a:ext uri="{FF2B5EF4-FFF2-40B4-BE49-F238E27FC236}">
                  <a16:creationId xmlns:a16="http://schemas.microsoft.com/office/drawing/2014/main" id="{AA18E9AE-C155-8F4F-BE37-BA282034C32E}"/>
                </a:ext>
              </a:extLst>
            </p:cNvPr>
            <p:cNvSpPr txBox="1"/>
            <p:nvPr/>
          </p:nvSpPr>
          <p:spPr>
            <a:xfrm>
              <a:off x="257175" y="347345"/>
              <a:ext cx="1323975" cy="645160"/>
            </a:xfrm>
            <a:prstGeom prst="rect">
              <a:avLst/>
            </a:prstGeom>
            <a:noFill/>
          </p:spPr>
          <p:txBody>
            <a:bodyPr wrap="square" rtlCol="0">
              <a:spAutoFit/>
            </a:bodyPr>
            <a:lstStyle/>
            <a:p>
              <a:r>
                <a:rPr lang="en-US" sz="900" dirty="0">
                  <a:sym typeface="+mn-ea"/>
                </a:rPr>
                <a:t>not converted</a:t>
              </a:r>
              <a:endParaRPr lang="en-US" sz="900" dirty="0"/>
            </a:p>
            <a:p>
              <a:r>
                <a:rPr lang="en-US" sz="900" dirty="0">
                  <a:sym typeface="+mn-ea"/>
                </a:rPr>
                <a:t>converted</a:t>
              </a:r>
              <a:endParaRPr lang="en-US" dirty="0"/>
            </a:p>
            <a:p>
              <a:endParaRPr lang="en-US" dirty="0"/>
            </a:p>
          </p:txBody>
        </p:sp>
      </p:grpSp>
      <p:grpSp>
        <p:nvGrpSpPr>
          <p:cNvPr id="28" name="Group 27">
            <a:extLst>
              <a:ext uri="{FF2B5EF4-FFF2-40B4-BE49-F238E27FC236}">
                <a16:creationId xmlns:a16="http://schemas.microsoft.com/office/drawing/2014/main" id="{8B217155-921B-764B-8EAB-9E6E68D9F6F5}"/>
              </a:ext>
            </a:extLst>
          </p:cNvPr>
          <p:cNvGrpSpPr/>
          <p:nvPr/>
        </p:nvGrpSpPr>
        <p:grpSpPr>
          <a:xfrm>
            <a:off x="1135533" y="3975808"/>
            <a:ext cx="1581150" cy="770890"/>
            <a:chOff x="0" y="221615"/>
            <a:chExt cx="1581150" cy="770890"/>
          </a:xfrm>
        </p:grpSpPr>
        <p:pic>
          <p:nvPicPr>
            <p:cNvPr id="29" name="Picture 28" descr="截屏2020-05-29下午3.36.08的副本">
              <a:extLst>
                <a:ext uri="{FF2B5EF4-FFF2-40B4-BE49-F238E27FC236}">
                  <a16:creationId xmlns:a16="http://schemas.microsoft.com/office/drawing/2014/main" id="{99631716-E67D-AF4E-9C0C-2960E2080F65}"/>
                </a:ext>
              </a:extLst>
            </p:cNvPr>
            <p:cNvPicPr>
              <a:picLocks noChangeAspect="1"/>
            </p:cNvPicPr>
            <p:nvPr/>
          </p:nvPicPr>
          <p:blipFill>
            <a:blip r:embed="rId6"/>
            <a:stretch>
              <a:fillRect/>
            </a:stretch>
          </p:blipFill>
          <p:spPr>
            <a:xfrm>
              <a:off x="0" y="221615"/>
              <a:ext cx="349885" cy="471805"/>
            </a:xfrm>
            <a:prstGeom prst="rect">
              <a:avLst/>
            </a:prstGeom>
          </p:spPr>
        </p:pic>
        <p:sp>
          <p:nvSpPr>
            <p:cNvPr id="30" name="Text Box 20">
              <a:extLst>
                <a:ext uri="{FF2B5EF4-FFF2-40B4-BE49-F238E27FC236}">
                  <a16:creationId xmlns:a16="http://schemas.microsoft.com/office/drawing/2014/main" id="{6D356792-6E59-6844-AB3E-EC7E22748F9C}"/>
                </a:ext>
              </a:extLst>
            </p:cNvPr>
            <p:cNvSpPr txBox="1"/>
            <p:nvPr/>
          </p:nvSpPr>
          <p:spPr>
            <a:xfrm>
              <a:off x="257175" y="347345"/>
              <a:ext cx="1323975" cy="645160"/>
            </a:xfrm>
            <a:prstGeom prst="rect">
              <a:avLst/>
            </a:prstGeom>
            <a:noFill/>
          </p:spPr>
          <p:txBody>
            <a:bodyPr wrap="square" rtlCol="0">
              <a:spAutoFit/>
            </a:bodyPr>
            <a:lstStyle/>
            <a:p>
              <a:r>
                <a:rPr lang="en-US" sz="900" dirty="0">
                  <a:sym typeface="+mn-ea"/>
                </a:rPr>
                <a:t>not converted</a:t>
              </a:r>
              <a:endParaRPr lang="en-US" sz="900" dirty="0"/>
            </a:p>
            <a:p>
              <a:r>
                <a:rPr lang="en-US" sz="900" dirty="0">
                  <a:sym typeface="+mn-ea"/>
                </a:rPr>
                <a:t>converted</a:t>
              </a:r>
              <a:endParaRPr lang="en-US" dirty="0"/>
            </a:p>
            <a:p>
              <a:endParaRPr lang="en-US" dirty="0"/>
            </a:p>
          </p:txBody>
        </p:sp>
      </p:grpSp>
      <p:grpSp>
        <p:nvGrpSpPr>
          <p:cNvPr id="31" name="Group 30">
            <a:extLst>
              <a:ext uri="{FF2B5EF4-FFF2-40B4-BE49-F238E27FC236}">
                <a16:creationId xmlns:a16="http://schemas.microsoft.com/office/drawing/2014/main" id="{A3C43B63-6191-FF49-AA35-5FCE76B4C12D}"/>
              </a:ext>
            </a:extLst>
          </p:cNvPr>
          <p:cNvGrpSpPr/>
          <p:nvPr/>
        </p:nvGrpSpPr>
        <p:grpSpPr>
          <a:xfrm>
            <a:off x="3295333" y="4056820"/>
            <a:ext cx="1581150" cy="770890"/>
            <a:chOff x="0" y="221615"/>
            <a:chExt cx="1581150" cy="770890"/>
          </a:xfrm>
        </p:grpSpPr>
        <p:pic>
          <p:nvPicPr>
            <p:cNvPr id="32" name="Picture 31" descr="截屏2020-05-29下午3.36.08的副本">
              <a:extLst>
                <a:ext uri="{FF2B5EF4-FFF2-40B4-BE49-F238E27FC236}">
                  <a16:creationId xmlns:a16="http://schemas.microsoft.com/office/drawing/2014/main" id="{766E4646-EBA1-8444-B43A-B0D3B764AE88}"/>
                </a:ext>
              </a:extLst>
            </p:cNvPr>
            <p:cNvPicPr>
              <a:picLocks noChangeAspect="1"/>
            </p:cNvPicPr>
            <p:nvPr/>
          </p:nvPicPr>
          <p:blipFill>
            <a:blip r:embed="rId6"/>
            <a:stretch>
              <a:fillRect/>
            </a:stretch>
          </p:blipFill>
          <p:spPr>
            <a:xfrm>
              <a:off x="0" y="221615"/>
              <a:ext cx="349885" cy="471805"/>
            </a:xfrm>
            <a:prstGeom prst="rect">
              <a:avLst/>
            </a:prstGeom>
          </p:spPr>
        </p:pic>
        <p:sp>
          <p:nvSpPr>
            <p:cNvPr id="33" name="Text Box 20">
              <a:extLst>
                <a:ext uri="{FF2B5EF4-FFF2-40B4-BE49-F238E27FC236}">
                  <a16:creationId xmlns:a16="http://schemas.microsoft.com/office/drawing/2014/main" id="{1AE186C2-3942-D14F-B74B-168C4560BBF7}"/>
                </a:ext>
              </a:extLst>
            </p:cNvPr>
            <p:cNvSpPr txBox="1"/>
            <p:nvPr/>
          </p:nvSpPr>
          <p:spPr>
            <a:xfrm>
              <a:off x="257175" y="347345"/>
              <a:ext cx="1323975" cy="645160"/>
            </a:xfrm>
            <a:prstGeom prst="rect">
              <a:avLst/>
            </a:prstGeom>
            <a:noFill/>
          </p:spPr>
          <p:txBody>
            <a:bodyPr wrap="square" rtlCol="0">
              <a:spAutoFit/>
            </a:bodyPr>
            <a:lstStyle/>
            <a:p>
              <a:r>
                <a:rPr lang="en-US" sz="900" dirty="0">
                  <a:sym typeface="+mn-ea"/>
                </a:rPr>
                <a:t>not converted</a:t>
              </a:r>
              <a:endParaRPr lang="en-US" sz="900" dirty="0"/>
            </a:p>
            <a:p>
              <a:r>
                <a:rPr lang="en-US" sz="900" dirty="0">
                  <a:sym typeface="+mn-ea"/>
                </a:rPr>
                <a:t>converted</a:t>
              </a:r>
              <a:endParaRPr lang="en-US" dirty="0"/>
            </a:p>
            <a:p>
              <a:endParaRPr lang="en-US" dirty="0"/>
            </a:p>
          </p:txBody>
        </p:sp>
      </p:grpSp>
      <p:grpSp>
        <p:nvGrpSpPr>
          <p:cNvPr id="34" name="Group 33">
            <a:extLst>
              <a:ext uri="{FF2B5EF4-FFF2-40B4-BE49-F238E27FC236}">
                <a16:creationId xmlns:a16="http://schemas.microsoft.com/office/drawing/2014/main" id="{CD75FAC7-7BDF-3D49-AEB2-5AB3B4C282A5}"/>
              </a:ext>
            </a:extLst>
          </p:cNvPr>
          <p:cNvGrpSpPr/>
          <p:nvPr/>
        </p:nvGrpSpPr>
        <p:grpSpPr>
          <a:xfrm>
            <a:off x="5637334" y="4096448"/>
            <a:ext cx="1581150" cy="770890"/>
            <a:chOff x="0" y="221615"/>
            <a:chExt cx="1581150" cy="770890"/>
          </a:xfrm>
        </p:grpSpPr>
        <p:pic>
          <p:nvPicPr>
            <p:cNvPr id="35" name="Picture 34" descr="截屏2020-05-29下午3.36.08的副本">
              <a:extLst>
                <a:ext uri="{FF2B5EF4-FFF2-40B4-BE49-F238E27FC236}">
                  <a16:creationId xmlns:a16="http://schemas.microsoft.com/office/drawing/2014/main" id="{D04DB3EF-CFB2-574B-87B9-7B9A78FC5CE8}"/>
                </a:ext>
              </a:extLst>
            </p:cNvPr>
            <p:cNvPicPr>
              <a:picLocks noChangeAspect="1"/>
            </p:cNvPicPr>
            <p:nvPr/>
          </p:nvPicPr>
          <p:blipFill>
            <a:blip r:embed="rId6"/>
            <a:stretch>
              <a:fillRect/>
            </a:stretch>
          </p:blipFill>
          <p:spPr>
            <a:xfrm>
              <a:off x="0" y="221615"/>
              <a:ext cx="349885" cy="471805"/>
            </a:xfrm>
            <a:prstGeom prst="rect">
              <a:avLst/>
            </a:prstGeom>
          </p:spPr>
        </p:pic>
        <p:sp>
          <p:nvSpPr>
            <p:cNvPr id="36" name="Text Box 20">
              <a:extLst>
                <a:ext uri="{FF2B5EF4-FFF2-40B4-BE49-F238E27FC236}">
                  <a16:creationId xmlns:a16="http://schemas.microsoft.com/office/drawing/2014/main" id="{6D1DEAEC-8392-F842-93B5-8F6E7415BA90}"/>
                </a:ext>
              </a:extLst>
            </p:cNvPr>
            <p:cNvSpPr txBox="1"/>
            <p:nvPr/>
          </p:nvSpPr>
          <p:spPr>
            <a:xfrm>
              <a:off x="257175" y="347345"/>
              <a:ext cx="1323975" cy="645160"/>
            </a:xfrm>
            <a:prstGeom prst="rect">
              <a:avLst/>
            </a:prstGeom>
            <a:noFill/>
          </p:spPr>
          <p:txBody>
            <a:bodyPr wrap="square" rtlCol="0">
              <a:spAutoFit/>
            </a:bodyPr>
            <a:lstStyle/>
            <a:p>
              <a:r>
                <a:rPr lang="en-US" sz="900" dirty="0">
                  <a:sym typeface="+mn-ea"/>
                </a:rPr>
                <a:t>not converted</a:t>
              </a:r>
              <a:endParaRPr lang="en-US" sz="900" dirty="0"/>
            </a:p>
            <a:p>
              <a:r>
                <a:rPr lang="en-US" sz="900" dirty="0">
                  <a:sym typeface="+mn-ea"/>
                </a:rPr>
                <a:t>converted</a:t>
              </a:r>
              <a:endParaRPr lang="en-US" dirty="0"/>
            </a:p>
            <a:p>
              <a:endParaRPr lang="en-US" dirty="0"/>
            </a:p>
          </p:txBody>
        </p:sp>
      </p:grpSp>
      <p:grpSp>
        <p:nvGrpSpPr>
          <p:cNvPr id="37" name="Group 36">
            <a:extLst>
              <a:ext uri="{FF2B5EF4-FFF2-40B4-BE49-F238E27FC236}">
                <a16:creationId xmlns:a16="http://schemas.microsoft.com/office/drawing/2014/main" id="{A3B44C12-4591-8E4B-B040-C831F64D766B}"/>
              </a:ext>
            </a:extLst>
          </p:cNvPr>
          <p:cNvGrpSpPr/>
          <p:nvPr/>
        </p:nvGrpSpPr>
        <p:grpSpPr>
          <a:xfrm>
            <a:off x="5849619" y="1055186"/>
            <a:ext cx="1426723" cy="645160"/>
            <a:chOff x="154427" y="347345"/>
            <a:chExt cx="1426723" cy="645160"/>
          </a:xfrm>
        </p:grpSpPr>
        <p:pic>
          <p:nvPicPr>
            <p:cNvPr id="38" name="Picture 37" descr="截屏2020-05-29下午3.36.08的副本">
              <a:extLst>
                <a:ext uri="{FF2B5EF4-FFF2-40B4-BE49-F238E27FC236}">
                  <a16:creationId xmlns:a16="http://schemas.microsoft.com/office/drawing/2014/main" id="{0F6888BB-71D1-BB42-83C9-E1C60085BC6D}"/>
                </a:ext>
              </a:extLst>
            </p:cNvPr>
            <p:cNvPicPr>
              <a:picLocks noChangeAspect="1"/>
            </p:cNvPicPr>
            <p:nvPr/>
          </p:nvPicPr>
          <p:blipFill rotWithShape="1">
            <a:blip r:embed="rId6"/>
            <a:srcRect l="44137" t="26649"/>
            <a:stretch/>
          </p:blipFill>
          <p:spPr>
            <a:xfrm>
              <a:off x="154427" y="347345"/>
              <a:ext cx="195458" cy="346075"/>
            </a:xfrm>
            <a:prstGeom prst="rect">
              <a:avLst/>
            </a:prstGeom>
          </p:spPr>
        </p:pic>
        <p:sp>
          <p:nvSpPr>
            <p:cNvPr id="39" name="Text Box 20">
              <a:extLst>
                <a:ext uri="{FF2B5EF4-FFF2-40B4-BE49-F238E27FC236}">
                  <a16:creationId xmlns:a16="http://schemas.microsoft.com/office/drawing/2014/main" id="{5D80F10E-C418-7744-9508-21A12C18599C}"/>
                </a:ext>
              </a:extLst>
            </p:cNvPr>
            <p:cNvSpPr txBox="1"/>
            <p:nvPr/>
          </p:nvSpPr>
          <p:spPr>
            <a:xfrm>
              <a:off x="257175" y="347345"/>
              <a:ext cx="1323975" cy="645160"/>
            </a:xfrm>
            <a:prstGeom prst="rect">
              <a:avLst/>
            </a:prstGeom>
            <a:noFill/>
          </p:spPr>
          <p:txBody>
            <a:bodyPr wrap="square" rtlCol="0">
              <a:spAutoFit/>
            </a:bodyPr>
            <a:lstStyle/>
            <a:p>
              <a:r>
                <a:rPr lang="en-US" sz="900" dirty="0">
                  <a:sym typeface="+mn-ea"/>
                </a:rPr>
                <a:t>not converted</a:t>
              </a:r>
              <a:endParaRPr lang="en-US" sz="900" dirty="0"/>
            </a:p>
            <a:p>
              <a:r>
                <a:rPr lang="en-US" sz="900" dirty="0">
                  <a:sym typeface="+mn-ea"/>
                </a:rPr>
                <a:t>converted</a:t>
              </a:r>
              <a:endParaRPr lang="en-US" dirty="0"/>
            </a:p>
            <a:p>
              <a:endParaRPr lang="en-US" dirty="0"/>
            </a:p>
          </p:txBody>
        </p:sp>
      </p:grpSp>
    </p:spTree>
    <p:custDataLst>
      <p:tags r:id="rId1"/>
    </p:custDataLst>
    <p:extLst>
      <p:ext uri="{BB962C8B-B14F-4D97-AF65-F5344CB8AC3E}">
        <p14:creationId xmlns:p14="http://schemas.microsoft.com/office/powerpoint/2010/main" val="40176152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1"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8" descr="A screen shot of a smart phone&#10;&#10;Description automatically generated">
            <a:extLst>
              <a:ext uri="{FF2B5EF4-FFF2-40B4-BE49-F238E27FC236}">
                <a16:creationId xmlns:a16="http://schemas.microsoft.com/office/drawing/2014/main" id="{B8084B97-597F-F245-879D-C3DDE0FDA163}"/>
              </a:ext>
            </a:extLst>
          </p:cNvPr>
          <p:cNvPicPr>
            <a:picLocks noChangeAspect="1"/>
          </p:cNvPicPr>
          <p:nvPr/>
        </p:nvPicPr>
        <p:blipFill rotWithShape="1">
          <a:blip r:embed="rId2">
            <a:extLst>
              <a:ext uri="{28A0092B-C50C-407E-A947-70E740481C1C}">
                <a14:useLocalDpi xmlns:a14="http://schemas.microsoft.com/office/drawing/2010/main" val="0"/>
              </a:ext>
            </a:extLst>
          </a:blip>
          <a:srcRect b="443"/>
          <a:stretch>
            <a:fillRect/>
          </a:stretch>
        </p:blipFill>
        <p:spPr>
          <a:xfrm>
            <a:off x="20" y="0"/>
            <a:ext cx="10015792" cy="5633884"/>
          </a:xfrm>
          <a:prstGeom prst="rect">
            <a:avLst/>
          </a:prstGeom>
        </p:spPr>
      </p:pic>
      <p:sp>
        <p:nvSpPr>
          <p:cNvPr id="5" name="Oval 4">
            <a:hlinkClick r:id="rId3" action="ppaction://hlinksldjump"/>
            <a:extLst>
              <a:ext uri="{FF2B5EF4-FFF2-40B4-BE49-F238E27FC236}">
                <a16:creationId xmlns:a16="http://schemas.microsoft.com/office/drawing/2014/main" id="{C6A23962-911A-2743-AC17-DB4C765635C9}"/>
              </a:ext>
            </a:extLst>
          </p:cNvPr>
          <p:cNvSpPr/>
          <p:nvPr/>
        </p:nvSpPr>
        <p:spPr>
          <a:xfrm>
            <a:off x="132734" y="2674098"/>
            <a:ext cx="2738885" cy="1263722"/>
          </a:xfrm>
          <a:prstGeom prst="ellipse">
            <a:avLst/>
          </a:prstGeom>
          <a:noFill/>
          <a:ln w="28575" cmpd="sng">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463EFB0B-CE8C-3242-9CCD-5B1194FA12FC}"/>
              </a:ext>
            </a:extLst>
          </p:cNvPr>
          <p:cNvGrpSpPr/>
          <p:nvPr/>
        </p:nvGrpSpPr>
        <p:grpSpPr>
          <a:xfrm>
            <a:off x="3411289" y="5052557"/>
            <a:ext cx="3187416" cy="576000"/>
            <a:chOff x="6669022" y="3358038"/>
            <a:chExt cx="2401714" cy="576000"/>
          </a:xfrm>
        </p:grpSpPr>
        <p:sp>
          <p:nvSpPr>
            <p:cNvPr id="9" name="Rounded Rectangle 8">
              <a:extLst>
                <a:ext uri="{FF2B5EF4-FFF2-40B4-BE49-F238E27FC236}">
                  <a16:creationId xmlns:a16="http://schemas.microsoft.com/office/drawing/2014/main" id="{476F8A67-2732-0F49-9C59-684E992CDAD7}"/>
                </a:ext>
              </a:extLst>
            </p:cNvPr>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0" name="TextBox 9">
              <a:extLst>
                <a:ext uri="{FF2B5EF4-FFF2-40B4-BE49-F238E27FC236}">
                  <a16:creationId xmlns:a16="http://schemas.microsoft.com/office/drawing/2014/main" id="{6D872213-315B-2A44-AAF1-8116BFC5C117}"/>
                </a:ext>
              </a:extLst>
            </p:cNvPr>
            <p:cNvSpPr txBox="1"/>
            <p:nvPr/>
          </p:nvSpPr>
          <p:spPr>
            <a:xfrm>
              <a:off x="6694472" y="3461372"/>
              <a:ext cx="2376264" cy="369332"/>
            </a:xfrm>
            <a:prstGeom prst="rect">
              <a:avLst/>
            </a:prstGeom>
            <a:noFill/>
          </p:spPr>
          <p:txBody>
            <a:bodyPr wrap="square" rtlCol="0">
              <a:spAutoFit/>
            </a:bodyPr>
            <a:lstStyle/>
            <a:p>
              <a:pPr algn="ctr"/>
              <a:r>
                <a:rPr lang="en-AU" altLang="ko-KR" b="1" dirty="0">
                  <a:solidFill>
                    <a:schemeClr val="tx1">
                      <a:lumMod val="75000"/>
                      <a:lumOff val="25000"/>
                    </a:schemeClr>
                  </a:solidFill>
                  <a:cs typeface="Arial" pitchFamily="34" charset="0"/>
                </a:rPr>
                <a:t>Features Removed! </a:t>
              </a:r>
              <a:endParaRPr lang="ko-KR" altLang="en-US" b="1" dirty="0">
                <a:solidFill>
                  <a:schemeClr val="tx1">
                    <a:lumMod val="75000"/>
                    <a:lumOff val="25000"/>
                  </a:schemeClr>
                </a:solidFill>
                <a:cs typeface="Arial" pitchFamily="34" charset="0"/>
              </a:endParaRPr>
            </a:p>
          </p:txBody>
        </p:sp>
      </p:grpSp>
      <p:sp>
        <p:nvSpPr>
          <p:cNvPr id="13" name="Oval 12">
            <a:hlinkClick r:id="rId3" action="ppaction://hlinksldjump"/>
            <a:extLst>
              <a:ext uri="{FF2B5EF4-FFF2-40B4-BE49-F238E27FC236}">
                <a16:creationId xmlns:a16="http://schemas.microsoft.com/office/drawing/2014/main" id="{75F251BA-D4CB-AD46-9AFB-05E052A8E0FA}"/>
              </a:ext>
            </a:extLst>
          </p:cNvPr>
          <p:cNvSpPr/>
          <p:nvPr/>
        </p:nvSpPr>
        <p:spPr>
          <a:xfrm>
            <a:off x="7147166" y="1978394"/>
            <a:ext cx="3188347" cy="4220835"/>
          </a:xfrm>
          <a:prstGeom prst="ellipse">
            <a:avLst/>
          </a:prstGeom>
          <a:noFill/>
          <a:ln w="28575" cmpd="sng">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496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8" descr="A screen shot of a smart phone&#10;&#10;Description automatically generated">
            <a:extLst>
              <a:ext uri="{FF2B5EF4-FFF2-40B4-BE49-F238E27FC236}">
                <a16:creationId xmlns:a16="http://schemas.microsoft.com/office/drawing/2014/main" id="{B8084B97-597F-F245-879D-C3DDE0FDA163}"/>
              </a:ext>
            </a:extLst>
          </p:cNvPr>
          <p:cNvPicPr>
            <a:picLocks noChangeAspect="1"/>
          </p:cNvPicPr>
          <p:nvPr/>
        </p:nvPicPr>
        <p:blipFill rotWithShape="1">
          <a:blip r:embed="rId2">
            <a:extLst>
              <a:ext uri="{28A0092B-C50C-407E-A947-70E740481C1C}">
                <a14:useLocalDpi xmlns:a14="http://schemas.microsoft.com/office/drawing/2010/main" val="0"/>
              </a:ext>
            </a:extLst>
          </a:blip>
          <a:srcRect b="443"/>
          <a:stretch>
            <a:fillRect/>
          </a:stretch>
        </p:blipFill>
        <p:spPr>
          <a:xfrm>
            <a:off x="20" y="0"/>
            <a:ext cx="10015792" cy="5633884"/>
          </a:xfrm>
          <a:prstGeom prst="rect">
            <a:avLst/>
          </a:prstGeom>
        </p:spPr>
      </p:pic>
      <p:sp>
        <p:nvSpPr>
          <p:cNvPr id="13" name="Oval 12">
            <a:hlinkClick r:id="rId3" action="ppaction://hlinksldjump"/>
            <a:extLst>
              <a:ext uri="{FF2B5EF4-FFF2-40B4-BE49-F238E27FC236}">
                <a16:creationId xmlns:a16="http://schemas.microsoft.com/office/drawing/2014/main" id="{75F251BA-D4CB-AD46-9AFB-05E052A8E0FA}"/>
              </a:ext>
            </a:extLst>
          </p:cNvPr>
          <p:cNvSpPr/>
          <p:nvPr/>
        </p:nvSpPr>
        <p:spPr>
          <a:xfrm>
            <a:off x="6579220" y="2341756"/>
            <a:ext cx="3756294" cy="3857473"/>
          </a:xfrm>
          <a:prstGeom prst="ellipse">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04EC1B43-E930-0341-A5A4-E2809FB838D1}"/>
              </a:ext>
            </a:extLst>
          </p:cNvPr>
          <p:cNvSpPr/>
          <p:nvPr/>
        </p:nvSpPr>
        <p:spPr>
          <a:xfrm>
            <a:off x="512956" y="2676293"/>
            <a:ext cx="2152185" cy="1204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0984C45-A0A6-B14F-AE2D-648FCC6702A3}"/>
              </a:ext>
            </a:extLst>
          </p:cNvPr>
          <p:cNvSpPr/>
          <p:nvPr/>
        </p:nvSpPr>
        <p:spPr>
          <a:xfrm>
            <a:off x="2297151" y="2376140"/>
            <a:ext cx="367990" cy="4897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D121B2D-7CC2-FB44-A61E-62860F0CE8E1}"/>
              </a:ext>
            </a:extLst>
          </p:cNvPr>
          <p:cNvSpPr/>
          <p:nvPr/>
        </p:nvSpPr>
        <p:spPr>
          <a:xfrm>
            <a:off x="6865434" y="2854713"/>
            <a:ext cx="367990" cy="4897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0126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6663" y="464134"/>
            <a:ext cx="5794125" cy="1754326"/>
          </a:xfrm>
          <a:prstGeom prst="rect">
            <a:avLst/>
          </a:prstGeom>
          <a:noFill/>
        </p:spPr>
        <p:txBody>
          <a:bodyPr wrap="square" rtlCol="0" anchor="ctr">
            <a:spAutoFit/>
          </a:bodyPr>
          <a:lstStyle/>
          <a:p>
            <a:r>
              <a:rPr lang="en-AU" sz="5400" dirty="0"/>
              <a:t>Related Literature &amp; Techniques</a:t>
            </a:r>
            <a:endParaRPr lang="en-US" altLang="ko-KR" sz="5400" dirty="0">
              <a:solidFill>
                <a:schemeClr val="bg1"/>
              </a:solidFill>
              <a:cs typeface="Arial" pitchFamily="34" charset="0"/>
            </a:endParaRPr>
          </a:p>
        </p:txBody>
      </p:sp>
      <p:cxnSp>
        <p:nvCxnSpPr>
          <p:cNvPr id="6" name="Straight Connector 5">
            <a:extLst>
              <a:ext uri="{FF2B5EF4-FFF2-40B4-BE49-F238E27FC236}">
                <a16:creationId xmlns:a16="http://schemas.microsoft.com/office/drawing/2014/main" id="{B568C8C5-D80A-44B6-9E0F-7156C2F3EED3}"/>
              </a:ext>
            </a:extLst>
          </p:cNvPr>
          <p:cNvCxnSpPr/>
          <p:nvPr/>
        </p:nvCxnSpPr>
        <p:spPr>
          <a:xfrm>
            <a:off x="12410983" y="4554245"/>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6D6707F-2560-4445-A5E0-E034102AE92E}"/>
              </a:ext>
            </a:extLst>
          </p:cNvPr>
          <p:cNvSpPr txBox="1"/>
          <p:nvPr/>
        </p:nvSpPr>
        <p:spPr>
          <a:xfrm>
            <a:off x="1446663" y="3548418"/>
            <a:ext cx="5250155" cy="369332"/>
          </a:xfrm>
          <a:prstGeom prst="rect">
            <a:avLst/>
          </a:prstGeom>
          <a:noFill/>
        </p:spPr>
        <p:txBody>
          <a:bodyPr wrap="none" rtlCol="0">
            <a:spAutoFit/>
          </a:bodyPr>
          <a:lstStyle/>
          <a:p>
            <a:r>
              <a:rPr lang="en-US" dirty="0"/>
              <a:t>Brief review of </a:t>
            </a:r>
            <a:r>
              <a:rPr lang="en-AU" dirty="0"/>
              <a:t>related literature / techniques used</a:t>
            </a:r>
            <a:endParaRPr lang="en-US" dirty="0"/>
          </a:p>
        </p:txBody>
      </p:sp>
    </p:spTree>
    <p:extLst>
      <p:ext uri="{BB962C8B-B14F-4D97-AF65-F5344CB8AC3E}">
        <p14:creationId xmlns:p14="http://schemas.microsoft.com/office/powerpoint/2010/main" val="4238027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93779" y="961519"/>
            <a:ext cx="8073483" cy="923330"/>
          </a:xfrm>
          <a:prstGeom prst="rect">
            <a:avLst/>
          </a:prstGeom>
          <a:noFill/>
        </p:spPr>
        <p:txBody>
          <a:bodyPr wrap="square" rtlCol="0" anchor="ctr">
            <a:spAutoFit/>
          </a:bodyPr>
          <a:lstStyle/>
          <a:p>
            <a:r>
              <a:rPr lang="en-US" altLang="ko-KR" sz="5400" dirty="0">
                <a:solidFill>
                  <a:schemeClr val="bg1"/>
                </a:solidFill>
                <a:cs typeface="Arial" pitchFamily="34" charset="0"/>
              </a:rPr>
              <a:t>Dealing with Missing Data</a:t>
            </a:r>
          </a:p>
        </p:txBody>
      </p:sp>
      <p:cxnSp>
        <p:nvCxnSpPr>
          <p:cNvPr id="6" name="Straight Connector 5">
            <a:extLst>
              <a:ext uri="{FF2B5EF4-FFF2-40B4-BE49-F238E27FC236}">
                <a16:creationId xmlns:a16="http://schemas.microsoft.com/office/drawing/2014/main" id="{B568C8C5-D80A-44B6-9E0F-7156C2F3EED3}"/>
              </a:ext>
            </a:extLst>
          </p:cNvPr>
          <p:cNvCxnSpPr/>
          <p:nvPr/>
        </p:nvCxnSpPr>
        <p:spPr>
          <a:xfrm>
            <a:off x="12410983" y="4554245"/>
            <a:ext cx="914400" cy="91440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 name="Table 2">
            <a:extLst>
              <a:ext uri="{FF2B5EF4-FFF2-40B4-BE49-F238E27FC236}">
                <a16:creationId xmlns:a16="http://schemas.microsoft.com/office/drawing/2014/main" id="{619BA5B3-3F38-B147-A53B-B50F419437D1}"/>
              </a:ext>
            </a:extLst>
          </p:cNvPr>
          <p:cNvGraphicFramePr>
            <a:graphicFrameLocks noGrp="1"/>
          </p:cNvGraphicFramePr>
          <p:nvPr>
            <p:extLst>
              <p:ext uri="{D42A27DB-BD31-4B8C-83A1-F6EECF244321}">
                <p14:modId xmlns:p14="http://schemas.microsoft.com/office/powerpoint/2010/main" val="2960110361"/>
              </p:ext>
            </p:extLst>
          </p:nvPr>
        </p:nvGraphicFramePr>
        <p:xfrm>
          <a:off x="1061883" y="2621403"/>
          <a:ext cx="7728156" cy="4236597"/>
        </p:xfrm>
        <a:graphic>
          <a:graphicData uri="http://schemas.openxmlformats.org/drawingml/2006/table">
            <a:tbl>
              <a:tblPr>
                <a:tableStyleId>{5C22544A-7EE6-4342-B048-85BDC9FD1C3A}</a:tableStyleId>
              </a:tblPr>
              <a:tblGrid>
                <a:gridCol w="3177080">
                  <a:extLst>
                    <a:ext uri="{9D8B030D-6E8A-4147-A177-3AD203B41FA5}">
                      <a16:colId xmlns:a16="http://schemas.microsoft.com/office/drawing/2014/main" val="2097723349"/>
                    </a:ext>
                  </a:extLst>
                </a:gridCol>
                <a:gridCol w="2154572">
                  <a:extLst>
                    <a:ext uri="{9D8B030D-6E8A-4147-A177-3AD203B41FA5}">
                      <a16:colId xmlns:a16="http://schemas.microsoft.com/office/drawing/2014/main" val="4028789083"/>
                    </a:ext>
                  </a:extLst>
                </a:gridCol>
                <a:gridCol w="2396504">
                  <a:extLst>
                    <a:ext uri="{9D8B030D-6E8A-4147-A177-3AD203B41FA5}">
                      <a16:colId xmlns:a16="http://schemas.microsoft.com/office/drawing/2014/main" val="1967949647"/>
                    </a:ext>
                  </a:extLst>
                </a:gridCol>
              </a:tblGrid>
              <a:tr h="209733">
                <a:tc>
                  <a:txBody>
                    <a:bodyPr/>
                    <a:lstStyle/>
                    <a:p>
                      <a:pPr algn="ctr" fontAlgn="ctr"/>
                      <a:r>
                        <a:rPr lang="en-AU" sz="1100" b="1" u="none" strike="noStrike" dirty="0">
                          <a:effectLst/>
                        </a:rPr>
                        <a:t>Features</a:t>
                      </a:r>
                      <a:endParaRPr lang="en-AU"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b="1" u="none" strike="noStrike" dirty="0">
                          <a:effectLst/>
                        </a:rPr>
                        <a:t># rows with missing data</a:t>
                      </a:r>
                      <a:endParaRPr lang="en-AU"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b="1" u="none" strike="noStrike" dirty="0">
                          <a:effectLst/>
                        </a:rPr>
                        <a:t>Percentage of missing data</a:t>
                      </a:r>
                      <a:endParaRPr lang="en-AU" sz="11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172946915"/>
                  </a:ext>
                </a:extLst>
              </a:tr>
              <a:tr h="251679">
                <a:tc>
                  <a:txBody>
                    <a:bodyPr/>
                    <a:lstStyle/>
                    <a:p>
                      <a:pPr algn="ctr" fontAlgn="ctr"/>
                      <a:r>
                        <a:rPr lang="en-AU" sz="1100" i="1" u="none" strike="noStrike" dirty="0">
                          <a:effectLst/>
                        </a:rPr>
                        <a:t>Lead Source</a:t>
                      </a:r>
                      <a:endParaRPr lang="en-AU" sz="1100" b="0" i="1" u="none" strike="noStrike" dirty="0">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36</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a:effectLst/>
                        </a:rPr>
                        <a:t>0.4%</a:t>
                      </a:r>
                      <a:endParaRPr lang="en-AU"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1007641"/>
                  </a:ext>
                </a:extLst>
              </a:tr>
              <a:tr h="251679">
                <a:tc>
                  <a:txBody>
                    <a:bodyPr/>
                    <a:lstStyle/>
                    <a:p>
                      <a:pPr algn="ctr" fontAlgn="ctr"/>
                      <a:r>
                        <a:rPr lang="en-AU" sz="1100" i="1" u="none" strike="noStrike" dirty="0" err="1">
                          <a:effectLst/>
                        </a:rPr>
                        <a:t>TotalVisits</a:t>
                      </a:r>
                      <a:endParaRPr lang="en-AU" sz="1100" b="0" i="1" u="none" strike="noStrike" dirty="0">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137</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a:effectLst/>
                        </a:rPr>
                        <a:t>1.5%</a:t>
                      </a:r>
                      <a:endParaRPr lang="en-AU"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54533361"/>
                  </a:ext>
                </a:extLst>
              </a:tr>
              <a:tr h="251679">
                <a:tc>
                  <a:txBody>
                    <a:bodyPr/>
                    <a:lstStyle/>
                    <a:p>
                      <a:pPr algn="ctr" fontAlgn="ctr"/>
                      <a:r>
                        <a:rPr lang="en-AU" sz="1100" i="1" u="none" strike="noStrike" dirty="0">
                          <a:effectLst/>
                        </a:rPr>
                        <a:t>Page Views Per Visit</a:t>
                      </a:r>
                      <a:endParaRPr lang="en-AU" sz="1100" b="0" i="1" u="none" strike="noStrike" dirty="0">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137</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a:effectLst/>
                        </a:rPr>
                        <a:t>1.5%</a:t>
                      </a:r>
                      <a:endParaRPr lang="en-AU"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630886984"/>
                  </a:ext>
                </a:extLst>
              </a:tr>
              <a:tr h="251679">
                <a:tc>
                  <a:txBody>
                    <a:bodyPr/>
                    <a:lstStyle/>
                    <a:p>
                      <a:pPr algn="ctr" fontAlgn="ctr"/>
                      <a:r>
                        <a:rPr lang="en-AU" sz="1100" i="1" u="none" strike="noStrike">
                          <a:effectLst/>
                        </a:rPr>
                        <a:t>Last Activity</a:t>
                      </a:r>
                      <a:endParaRPr lang="en-AU" sz="1100" b="0" i="1" u="none" strike="noStrike">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103</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dirty="0">
                          <a:effectLst/>
                        </a:rPr>
                        <a:t>1.1%</a:t>
                      </a:r>
                      <a:endParaRPr lang="en-AU"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395938360"/>
                  </a:ext>
                </a:extLst>
              </a:tr>
              <a:tr h="251679">
                <a:tc>
                  <a:txBody>
                    <a:bodyPr/>
                    <a:lstStyle/>
                    <a:p>
                      <a:pPr algn="ctr" fontAlgn="ctr"/>
                      <a:r>
                        <a:rPr lang="en-AU" sz="1100" i="1" u="none" strike="noStrike" dirty="0">
                          <a:effectLst/>
                        </a:rPr>
                        <a:t>Specialization</a:t>
                      </a:r>
                      <a:endParaRPr lang="en-AU" sz="1100" b="0" i="1" u="none" strike="noStrike" dirty="0">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1438</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a:effectLst/>
                        </a:rPr>
                        <a:t>15.6%</a:t>
                      </a:r>
                      <a:endParaRPr lang="en-AU"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052275683"/>
                  </a:ext>
                </a:extLst>
              </a:tr>
              <a:tr h="251679">
                <a:tc>
                  <a:txBody>
                    <a:bodyPr/>
                    <a:lstStyle/>
                    <a:p>
                      <a:pPr algn="ctr" fontAlgn="ctr"/>
                      <a:r>
                        <a:rPr lang="en-AU" sz="1100" i="1" u="none" strike="noStrike">
                          <a:effectLst/>
                        </a:rPr>
                        <a:t>How did you hear about X Education</a:t>
                      </a:r>
                      <a:endParaRPr lang="en-AU" sz="1100" b="0" i="1" u="none" strike="noStrike">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2207</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a:effectLst/>
                        </a:rPr>
                        <a:t>23.9%</a:t>
                      </a:r>
                      <a:endParaRPr lang="en-AU"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646097509"/>
                  </a:ext>
                </a:extLst>
              </a:tr>
              <a:tr h="251679">
                <a:tc>
                  <a:txBody>
                    <a:bodyPr/>
                    <a:lstStyle/>
                    <a:p>
                      <a:pPr algn="ctr" fontAlgn="ctr"/>
                      <a:r>
                        <a:rPr lang="en-AU" sz="1100" i="1" u="none" strike="noStrike">
                          <a:effectLst/>
                        </a:rPr>
                        <a:t>What is your current occupation</a:t>
                      </a:r>
                      <a:endParaRPr lang="en-AU" sz="1100" b="0" i="1" u="none" strike="noStrike">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2690</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a:effectLst/>
                        </a:rPr>
                        <a:t>29.1%</a:t>
                      </a:r>
                      <a:endParaRPr lang="en-AU"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8810727"/>
                  </a:ext>
                </a:extLst>
              </a:tr>
              <a:tr h="251679">
                <a:tc>
                  <a:txBody>
                    <a:bodyPr/>
                    <a:lstStyle/>
                    <a:p>
                      <a:pPr algn="ctr" fontAlgn="ctr"/>
                      <a:r>
                        <a:rPr lang="en-AU" sz="1100" i="1" u="none" strike="noStrike" dirty="0">
                          <a:effectLst/>
                        </a:rPr>
                        <a:t>What matters most to you</a:t>
                      </a:r>
                      <a:endParaRPr lang="en-AU" sz="1100" b="0" i="1" u="none" strike="noStrike" dirty="0">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2709</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a:effectLst/>
                        </a:rPr>
                        <a:t>29.3%</a:t>
                      </a:r>
                      <a:endParaRPr lang="en-AU"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45542943"/>
                  </a:ext>
                </a:extLst>
              </a:tr>
              <a:tr h="251679">
                <a:tc>
                  <a:txBody>
                    <a:bodyPr/>
                    <a:lstStyle/>
                    <a:p>
                      <a:pPr algn="ctr" fontAlgn="ctr"/>
                      <a:r>
                        <a:rPr lang="en-AU" sz="1100" i="1" u="none" strike="noStrike" dirty="0">
                          <a:effectLst/>
                        </a:rPr>
                        <a:t>Tags</a:t>
                      </a:r>
                      <a:endParaRPr lang="en-AU" sz="1100" b="0" i="1" u="none" strike="noStrike" dirty="0">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3353</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a:effectLst/>
                        </a:rPr>
                        <a:t>36.3%</a:t>
                      </a:r>
                      <a:endParaRPr lang="en-AU"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97735205"/>
                  </a:ext>
                </a:extLst>
              </a:tr>
              <a:tr h="251679">
                <a:tc>
                  <a:txBody>
                    <a:bodyPr/>
                    <a:lstStyle/>
                    <a:p>
                      <a:pPr algn="ctr" fontAlgn="ctr"/>
                      <a:r>
                        <a:rPr lang="en-AU" sz="1100" i="1" u="none" strike="noStrike">
                          <a:effectLst/>
                        </a:rPr>
                        <a:t>Lead Quality</a:t>
                      </a:r>
                      <a:endParaRPr lang="en-AU" sz="1100" b="0" i="1" u="none" strike="noStrike">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4767</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dirty="0">
                          <a:solidFill>
                            <a:schemeClr val="tx1"/>
                          </a:solidFill>
                          <a:effectLst/>
                        </a:rPr>
                        <a:t>51.6%</a:t>
                      </a:r>
                      <a:endParaRPr lang="en-AU" sz="1100" b="0" i="0" u="none" strike="noStrike" dirty="0">
                        <a:solidFill>
                          <a:schemeClr val="tx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8360165"/>
                  </a:ext>
                </a:extLst>
              </a:tr>
              <a:tr h="251679">
                <a:tc>
                  <a:txBody>
                    <a:bodyPr/>
                    <a:lstStyle/>
                    <a:p>
                      <a:pPr algn="ctr" fontAlgn="ctr"/>
                      <a:r>
                        <a:rPr lang="en-AU" sz="1100" i="1" u="none" strike="noStrike" dirty="0">
                          <a:effectLst/>
                        </a:rPr>
                        <a:t>Lead Profile</a:t>
                      </a:r>
                      <a:endParaRPr lang="en-AU" sz="1100" b="0" i="1" u="none" strike="noStrike" dirty="0">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2709</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dirty="0">
                          <a:solidFill>
                            <a:schemeClr val="tx1"/>
                          </a:solidFill>
                          <a:effectLst/>
                        </a:rPr>
                        <a:t>29.3%</a:t>
                      </a:r>
                      <a:endParaRPr lang="en-AU" sz="1100" b="0" i="0" u="none" strike="noStrike" dirty="0">
                        <a:solidFill>
                          <a:schemeClr val="tx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20952619"/>
                  </a:ext>
                </a:extLst>
              </a:tr>
              <a:tr h="251679">
                <a:tc>
                  <a:txBody>
                    <a:bodyPr/>
                    <a:lstStyle/>
                    <a:p>
                      <a:pPr algn="ctr" fontAlgn="ctr"/>
                      <a:r>
                        <a:rPr lang="en-AU" sz="1100" i="1" u="none" strike="noStrike" dirty="0">
                          <a:effectLst/>
                        </a:rPr>
                        <a:t>City</a:t>
                      </a:r>
                      <a:endParaRPr lang="en-AU" sz="1100" b="0" i="1" u="none" strike="noStrike" dirty="0">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1420</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dirty="0">
                          <a:solidFill>
                            <a:schemeClr val="tx1"/>
                          </a:solidFill>
                          <a:effectLst/>
                        </a:rPr>
                        <a:t>15.4%</a:t>
                      </a:r>
                      <a:endParaRPr lang="en-AU" sz="1100" b="0" i="0" u="none" strike="noStrike" dirty="0">
                        <a:solidFill>
                          <a:schemeClr val="tx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604185007"/>
                  </a:ext>
                </a:extLst>
              </a:tr>
              <a:tr h="251679">
                <a:tc>
                  <a:txBody>
                    <a:bodyPr/>
                    <a:lstStyle/>
                    <a:p>
                      <a:pPr algn="ctr" fontAlgn="ctr"/>
                      <a:r>
                        <a:rPr lang="en-AU" sz="1100" i="1" u="none" strike="noStrike" dirty="0" err="1">
                          <a:effectLst/>
                        </a:rPr>
                        <a:t>Asymmetrique</a:t>
                      </a:r>
                      <a:r>
                        <a:rPr lang="en-AU" sz="1100" i="1" u="none" strike="noStrike" dirty="0">
                          <a:effectLst/>
                        </a:rPr>
                        <a:t> Activity Index</a:t>
                      </a:r>
                      <a:endParaRPr lang="en-AU" sz="1100" b="0" i="1" u="none" strike="noStrike" dirty="0">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4218</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dirty="0">
                          <a:solidFill>
                            <a:schemeClr val="tx1"/>
                          </a:solidFill>
                          <a:effectLst/>
                        </a:rPr>
                        <a:t>45.6%</a:t>
                      </a:r>
                      <a:endParaRPr lang="en-AU" sz="1100" b="0" i="0" u="none" strike="noStrike" dirty="0">
                        <a:solidFill>
                          <a:schemeClr val="tx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23771371"/>
                  </a:ext>
                </a:extLst>
              </a:tr>
              <a:tr h="251679">
                <a:tc>
                  <a:txBody>
                    <a:bodyPr/>
                    <a:lstStyle/>
                    <a:p>
                      <a:pPr algn="ctr" fontAlgn="ctr"/>
                      <a:r>
                        <a:rPr lang="en-AU" sz="1100" i="1" u="none" strike="noStrike" dirty="0" err="1">
                          <a:effectLst/>
                        </a:rPr>
                        <a:t>Asymmetrique</a:t>
                      </a:r>
                      <a:r>
                        <a:rPr lang="en-AU" sz="1100" i="1" u="none" strike="noStrike" dirty="0">
                          <a:effectLst/>
                        </a:rPr>
                        <a:t> Profile Index</a:t>
                      </a:r>
                      <a:endParaRPr lang="en-AU" sz="1100" b="0" i="1" u="none" strike="noStrike" dirty="0">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4218</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dirty="0">
                          <a:solidFill>
                            <a:schemeClr val="tx1"/>
                          </a:solidFill>
                          <a:effectLst/>
                        </a:rPr>
                        <a:t>45.6%</a:t>
                      </a:r>
                      <a:endParaRPr lang="en-AU" sz="1100" b="0" i="0" u="none" strike="noStrike" dirty="0">
                        <a:solidFill>
                          <a:schemeClr val="tx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46813613"/>
                  </a:ext>
                </a:extLst>
              </a:tr>
              <a:tr h="251679">
                <a:tc>
                  <a:txBody>
                    <a:bodyPr/>
                    <a:lstStyle/>
                    <a:p>
                      <a:pPr algn="ctr" fontAlgn="ctr"/>
                      <a:r>
                        <a:rPr lang="en-AU" sz="1100" i="1" u="none" strike="noStrike" dirty="0" err="1">
                          <a:effectLst/>
                        </a:rPr>
                        <a:t>Asymmetrique</a:t>
                      </a:r>
                      <a:r>
                        <a:rPr lang="en-AU" sz="1100" i="1" u="none" strike="noStrike" dirty="0">
                          <a:effectLst/>
                        </a:rPr>
                        <a:t> Activity Score</a:t>
                      </a:r>
                      <a:endParaRPr lang="en-AU" sz="1100" b="0" i="1" u="none" strike="noStrike" dirty="0">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4218</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dirty="0">
                          <a:solidFill>
                            <a:schemeClr val="tx1"/>
                          </a:solidFill>
                          <a:effectLst/>
                        </a:rPr>
                        <a:t>45.6%</a:t>
                      </a:r>
                      <a:endParaRPr lang="en-AU" sz="1100" b="0" i="0" u="none" strike="noStrike" dirty="0">
                        <a:solidFill>
                          <a:schemeClr val="tx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293117054"/>
                  </a:ext>
                </a:extLst>
              </a:tr>
              <a:tr h="251679">
                <a:tc>
                  <a:txBody>
                    <a:bodyPr/>
                    <a:lstStyle/>
                    <a:p>
                      <a:pPr algn="ctr" fontAlgn="ctr"/>
                      <a:r>
                        <a:rPr lang="en-AU" sz="1100" i="1" u="none" strike="noStrike" dirty="0" err="1">
                          <a:effectLst/>
                        </a:rPr>
                        <a:t>Asymmetrique</a:t>
                      </a:r>
                      <a:r>
                        <a:rPr lang="en-AU" sz="1100" i="1" u="none" strike="noStrike" dirty="0">
                          <a:effectLst/>
                        </a:rPr>
                        <a:t> Profile Score</a:t>
                      </a:r>
                      <a:endParaRPr lang="en-AU" sz="1100" b="0" i="1" u="none" strike="noStrike" dirty="0">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4218</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dirty="0">
                          <a:solidFill>
                            <a:schemeClr val="tx1"/>
                          </a:solidFill>
                          <a:effectLst/>
                        </a:rPr>
                        <a:t>45.6%</a:t>
                      </a:r>
                      <a:endParaRPr lang="en-AU" sz="1100" b="0" i="0" u="none" strike="noStrike" dirty="0">
                        <a:solidFill>
                          <a:schemeClr val="tx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79387207"/>
                  </a:ext>
                </a:extLst>
              </a:tr>
            </a:tbl>
          </a:graphicData>
        </a:graphic>
      </p:graphicFrame>
    </p:spTree>
    <p:extLst>
      <p:ext uri="{BB962C8B-B14F-4D97-AF65-F5344CB8AC3E}">
        <p14:creationId xmlns:p14="http://schemas.microsoft.com/office/powerpoint/2010/main" val="309770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93779" y="961519"/>
            <a:ext cx="8073483" cy="923330"/>
          </a:xfrm>
          <a:prstGeom prst="rect">
            <a:avLst/>
          </a:prstGeom>
          <a:noFill/>
        </p:spPr>
        <p:txBody>
          <a:bodyPr wrap="square" rtlCol="0" anchor="ctr">
            <a:spAutoFit/>
          </a:bodyPr>
          <a:lstStyle/>
          <a:p>
            <a:r>
              <a:rPr lang="en-US" altLang="ko-KR" sz="5400" dirty="0">
                <a:solidFill>
                  <a:schemeClr val="bg1"/>
                </a:solidFill>
                <a:cs typeface="Arial" pitchFamily="34" charset="0"/>
              </a:rPr>
              <a:t>Dealing with Missing Data</a:t>
            </a:r>
          </a:p>
        </p:txBody>
      </p:sp>
      <p:cxnSp>
        <p:nvCxnSpPr>
          <p:cNvPr id="6" name="Straight Connector 5">
            <a:extLst>
              <a:ext uri="{FF2B5EF4-FFF2-40B4-BE49-F238E27FC236}">
                <a16:creationId xmlns:a16="http://schemas.microsoft.com/office/drawing/2014/main" id="{B568C8C5-D80A-44B6-9E0F-7156C2F3EED3}"/>
              </a:ext>
            </a:extLst>
          </p:cNvPr>
          <p:cNvCxnSpPr/>
          <p:nvPr/>
        </p:nvCxnSpPr>
        <p:spPr>
          <a:xfrm>
            <a:off x="12410983" y="4554245"/>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34" name="Rounded Rectangle 4">
            <a:extLst>
              <a:ext uri="{FF2B5EF4-FFF2-40B4-BE49-F238E27FC236}">
                <a16:creationId xmlns:a16="http://schemas.microsoft.com/office/drawing/2014/main" id="{30B527C4-8491-4F44-A7D5-8924DFC32E35}"/>
              </a:ext>
            </a:extLst>
          </p:cNvPr>
          <p:cNvSpPr/>
          <p:nvPr/>
        </p:nvSpPr>
        <p:spPr>
          <a:xfrm>
            <a:off x="256921" y="2930293"/>
            <a:ext cx="3236467" cy="3570655"/>
          </a:xfrm>
          <a:prstGeom prst="roundRect">
            <a:avLst>
              <a:gd name="adj" fmla="val 7734"/>
            </a:avLst>
          </a:prstGeom>
          <a:solidFill>
            <a:schemeClr val="bg1"/>
          </a:solidFill>
          <a:ln w="25400">
            <a:solidFill>
              <a:schemeClr val="accent1"/>
            </a:solidFill>
          </a:ln>
          <a:effectLst/>
        </p:spPr>
        <p:txBody>
          <a:bodyPr vert="horz" wrap="square" lIns="91440" tIns="45720" rIns="91440" bIns="45720" numCol="1" anchor="t" anchorCtr="0" compatLnSpc="1"/>
          <a:lstStyle/>
          <a:p>
            <a:endParaRPr lang="ko-KR" altLang="en-US" sz="2700"/>
          </a:p>
        </p:txBody>
      </p:sp>
      <p:sp>
        <p:nvSpPr>
          <p:cNvPr id="35" name="Right Arrow 34">
            <a:extLst>
              <a:ext uri="{FF2B5EF4-FFF2-40B4-BE49-F238E27FC236}">
                <a16:creationId xmlns:a16="http://schemas.microsoft.com/office/drawing/2014/main" id="{D557C11E-CA04-5C4F-8ADB-01E81FD3023B}"/>
              </a:ext>
            </a:extLst>
          </p:cNvPr>
          <p:cNvSpPr/>
          <p:nvPr/>
        </p:nvSpPr>
        <p:spPr>
          <a:xfrm>
            <a:off x="256921" y="3110561"/>
            <a:ext cx="3244765" cy="720090"/>
          </a:xfrm>
          <a:prstGeom prst="rightArrow">
            <a:avLst>
              <a:gd name="adj1" fmla="val 65118"/>
              <a:gd name="adj2" fmla="val 8362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6" name="TextBox 35">
            <a:extLst>
              <a:ext uri="{FF2B5EF4-FFF2-40B4-BE49-F238E27FC236}">
                <a16:creationId xmlns:a16="http://schemas.microsoft.com/office/drawing/2014/main" id="{5F66DDF5-B766-E847-A6BC-0D6B379B2A5B}"/>
              </a:ext>
            </a:extLst>
          </p:cNvPr>
          <p:cNvSpPr txBox="1"/>
          <p:nvPr/>
        </p:nvSpPr>
        <p:spPr>
          <a:xfrm>
            <a:off x="258414" y="3286956"/>
            <a:ext cx="2530426" cy="369332"/>
          </a:xfrm>
          <a:prstGeom prst="rect">
            <a:avLst/>
          </a:prstGeom>
          <a:noFill/>
        </p:spPr>
        <p:txBody>
          <a:bodyPr wrap="square" rtlCol="0">
            <a:spAutoFit/>
          </a:bodyPr>
          <a:lstStyle/>
          <a:p>
            <a:pPr algn="ctr"/>
            <a:r>
              <a:rPr lang="en-US" b="1" dirty="0">
                <a:solidFill>
                  <a:schemeClr val="bg1"/>
                </a:solidFill>
                <a:cs typeface="Arial" panose="020B0604020202020204" pitchFamily="34" charset="0"/>
              </a:rPr>
              <a:t>Means Imputation</a:t>
            </a:r>
          </a:p>
        </p:txBody>
      </p:sp>
      <p:grpSp>
        <p:nvGrpSpPr>
          <p:cNvPr id="37" name="组合 32">
            <a:extLst>
              <a:ext uri="{FF2B5EF4-FFF2-40B4-BE49-F238E27FC236}">
                <a16:creationId xmlns:a16="http://schemas.microsoft.com/office/drawing/2014/main" id="{1F1AFAC4-423D-6D4C-8268-E1FCA5AEE09D}"/>
              </a:ext>
            </a:extLst>
          </p:cNvPr>
          <p:cNvGrpSpPr/>
          <p:nvPr/>
        </p:nvGrpSpPr>
        <p:grpSpPr>
          <a:xfrm>
            <a:off x="3520757" y="2930293"/>
            <a:ext cx="3352157" cy="3570868"/>
            <a:chOff x="5662" y="2788"/>
            <a:chExt cx="3506" cy="6748"/>
          </a:xfrm>
        </p:grpSpPr>
        <p:sp>
          <p:nvSpPr>
            <p:cNvPr id="38" name="Rounded Rectangle 64">
              <a:extLst>
                <a:ext uri="{FF2B5EF4-FFF2-40B4-BE49-F238E27FC236}">
                  <a16:creationId xmlns:a16="http://schemas.microsoft.com/office/drawing/2014/main" id="{11F0EB23-A794-814B-B889-3A5BABCAD013}"/>
                </a:ext>
              </a:extLst>
            </p:cNvPr>
            <p:cNvSpPr/>
            <p:nvPr/>
          </p:nvSpPr>
          <p:spPr>
            <a:xfrm>
              <a:off x="5783" y="2788"/>
              <a:ext cx="3385" cy="6748"/>
            </a:xfrm>
            <a:prstGeom prst="roundRect">
              <a:avLst>
                <a:gd name="adj" fmla="val 7734"/>
              </a:avLst>
            </a:prstGeom>
            <a:solidFill>
              <a:schemeClr val="bg1"/>
            </a:solidFill>
            <a:ln w="25400">
              <a:solidFill>
                <a:schemeClr val="accent2"/>
              </a:solidFill>
            </a:ln>
            <a:effectLst/>
          </p:spPr>
          <p:txBody>
            <a:bodyPr vert="horz" wrap="square" lIns="91440" tIns="45720" rIns="91440" bIns="45720" numCol="1" anchor="t" anchorCtr="0" compatLnSpc="1">
              <a:scene3d>
                <a:camera prst="orthographicFront"/>
                <a:lightRig rig="threePt" dir="t"/>
              </a:scene3d>
            </a:bodyPr>
            <a:lstStyle/>
            <a:p>
              <a:endParaRPr lang="ko-KR" altLang="en-US" sz="270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mj-lt"/>
              </a:endParaRPr>
            </a:p>
          </p:txBody>
        </p:sp>
        <p:sp>
          <p:nvSpPr>
            <p:cNvPr id="39" name="Right Arrow 66">
              <a:extLst>
                <a:ext uri="{FF2B5EF4-FFF2-40B4-BE49-F238E27FC236}">
                  <a16:creationId xmlns:a16="http://schemas.microsoft.com/office/drawing/2014/main" id="{EE3837B8-1EB2-D541-A7DF-71D4FE1252C3}"/>
                </a:ext>
              </a:extLst>
            </p:cNvPr>
            <p:cNvSpPr/>
            <p:nvPr/>
          </p:nvSpPr>
          <p:spPr>
            <a:xfrm>
              <a:off x="5783" y="3072"/>
              <a:ext cx="3385" cy="1361"/>
            </a:xfrm>
            <a:prstGeom prst="rightArrow">
              <a:avLst>
                <a:gd name="adj1" fmla="val 65118"/>
                <a:gd name="adj2" fmla="val 84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mj-lt"/>
              </a:endParaRPr>
            </a:p>
          </p:txBody>
        </p:sp>
        <p:sp>
          <p:nvSpPr>
            <p:cNvPr id="40" name="TextBox 39">
              <a:extLst>
                <a:ext uri="{FF2B5EF4-FFF2-40B4-BE49-F238E27FC236}">
                  <a16:creationId xmlns:a16="http://schemas.microsoft.com/office/drawing/2014/main" id="{BAD6D1BF-D2EF-8A4F-867E-AC7C65EC4FBD}"/>
                </a:ext>
              </a:extLst>
            </p:cNvPr>
            <p:cNvSpPr txBox="1"/>
            <p:nvPr/>
          </p:nvSpPr>
          <p:spPr>
            <a:xfrm>
              <a:off x="5662" y="3462"/>
              <a:ext cx="2102" cy="580"/>
            </a:xfrm>
            <a:prstGeom prst="rect">
              <a:avLst/>
            </a:prstGeom>
            <a:noFill/>
          </p:spPr>
          <p:txBody>
            <a:bodyPr wrap="square" rtlCol="0" anchor="ctr">
              <a:spAutoFit/>
            </a:bodyPr>
            <a:lstStyle/>
            <a:p>
              <a:pPr algn="ctr"/>
              <a:r>
                <a:rPr lang="en-US" b="1" dirty="0">
                  <a:solidFill>
                    <a:schemeClr val="bg1"/>
                  </a:solidFill>
                  <a:latin typeface="+mj-lt"/>
                  <a:cs typeface="Arial" panose="020B0604020202020204" pitchFamily="34" charset="0"/>
                </a:rPr>
                <a:t>K-Means</a:t>
              </a:r>
              <a:endParaRPr lang="en-US" sz="2800" b="1" dirty="0">
                <a:solidFill>
                  <a:schemeClr val="bg1"/>
                </a:solidFill>
                <a:latin typeface="+mj-lt"/>
                <a:cs typeface="Arial" panose="020B0604020202020204" pitchFamily="34" charset="0"/>
              </a:endParaRPr>
            </a:p>
          </p:txBody>
        </p:sp>
      </p:grpSp>
      <p:grpSp>
        <p:nvGrpSpPr>
          <p:cNvPr id="41" name="组合 31">
            <a:extLst>
              <a:ext uri="{FF2B5EF4-FFF2-40B4-BE49-F238E27FC236}">
                <a16:creationId xmlns:a16="http://schemas.microsoft.com/office/drawing/2014/main" id="{D28BF09B-B9EC-A64E-8E4E-F6DA6623D8DE}"/>
              </a:ext>
            </a:extLst>
          </p:cNvPr>
          <p:cNvGrpSpPr/>
          <p:nvPr/>
        </p:nvGrpSpPr>
        <p:grpSpPr>
          <a:xfrm>
            <a:off x="6533449" y="2930293"/>
            <a:ext cx="3715250" cy="3570655"/>
            <a:chOff x="9485" y="2788"/>
            <a:chExt cx="4066" cy="6748"/>
          </a:xfrm>
        </p:grpSpPr>
        <p:sp>
          <p:nvSpPr>
            <p:cNvPr id="42" name="Rounded Rectangle 71">
              <a:extLst>
                <a:ext uri="{FF2B5EF4-FFF2-40B4-BE49-F238E27FC236}">
                  <a16:creationId xmlns:a16="http://schemas.microsoft.com/office/drawing/2014/main" id="{F6725FDB-45A0-B640-8AA3-2C10ECD10251}"/>
                </a:ext>
              </a:extLst>
            </p:cNvPr>
            <p:cNvSpPr/>
            <p:nvPr/>
          </p:nvSpPr>
          <p:spPr>
            <a:xfrm>
              <a:off x="10004" y="2788"/>
              <a:ext cx="3542" cy="6748"/>
            </a:xfrm>
            <a:prstGeom prst="roundRect">
              <a:avLst>
                <a:gd name="adj" fmla="val 7734"/>
              </a:avLst>
            </a:prstGeom>
            <a:solidFill>
              <a:schemeClr val="bg1"/>
            </a:solidFill>
            <a:ln w="25400">
              <a:solidFill>
                <a:schemeClr val="accent3"/>
              </a:solidFill>
            </a:ln>
            <a:effectLst/>
          </p:spPr>
          <p:txBody>
            <a:bodyPr vert="horz" wrap="square" lIns="91440" tIns="45720" rIns="91440" bIns="45720" numCol="1" anchor="t" anchorCtr="0" compatLnSpc="1"/>
            <a:lstStyle/>
            <a:p>
              <a:endParaRPr lang="ko-KR" altLang="en-US" sz="2700"/>
            </a:p>
          </p:txBody>
        </p:sp>
        <p:sp>
          <p:nvSpPr>
            <p:cNvPr id="43" name="Right Arrow 73">
              <a:extLst>
                <a:ext uri="{FF2B5EF4-FFF2-40B4-BE49-F238E27FC236}">
                  <a16:creationId xmlns:a16="http://schemas.microsoft.com/office/drawing/2014/main" id="{46C05F04-EBAF-1340-835D-92F7AADD22E3}"/>
                </a:ext>
              </a:extLst>
            </p:cNvPr>
            <p:cNvSpPr/>
            <p:nvPr/>
          </p:nvSpPr>
          <p:spPr>
            <a:xfrm>
              <a:off x="10004" y="3072"/>
              <a:ext cx="3547" cy="1361"/>
            </a:xfrm>
            <a:prstGeom prst="rightArrow">
              <a:avLst>
                <a:gd name="adj1" fmla="val 65118"/>
                <a:gd name="adj2" fmla="val 8461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4" name="TextBox 43">
              <a:extLst>
                <a:ext uri="{FF2B5EF4-FFF2-40B4-BE49-F238E27FC236}">
                  <a16:creationId xmlns:a16="http://schemas.microsoft.com/office/drawing/2014/main" id="{EBC95556-608F-0140-99C8-1327A7E35FE4}"/>
                </a:ext>
              </a:extLst>
            </p:cNvPr>
            <p:cNvSpPr txBox="1"/>
            <p:nvPr/>
          </p:nvSpPr>
          <p:spPr>
            <a:xfrm>
              <a:off x="9485" y="3363"/>
              <a:ext cx="4018" cy="582"/>
            </a:xfrm>
            <a:prstGeom prst="rect">
              <a:avLst/>
            </a:prstGeom>
            <a:noFill/>
          </p:spPr>
          <p:txBody>
            <a:bodyPr wrap="square" rtlCol="0">
              <a:spAutoFit/>
            </a:bodyPr>
            <a:lstStyle/>
            <a:p>
              <a:pPr algn="ctr"/>
              <a:r>
                <a:rPr lang="en-US" b="1" dirty="0">
                  <a:solidFill>
                    <a:schemeClr val="bg1"/>
                  </a:solidFill>
                  <a:cs typeface="Arial" panose="020B0604020202020204" pitchFamily="34" charset="0"/>
                </a:rPr>
                <a:t>Fitting Missing Value</a:t>
              </a:r>
            </a:p>
          </p:txBody>
        </p:sp>
      </p:grpSp>
      <p:sp>
        <p:nvSpPr>
          <p:cNvPr id="45" name="文本框 30">
            <a:extLst>
              <a:ext uri="{FF2B5EF4-FFF2-40B4-BE49-F238E27FC236}">
                <a16:creationId xmlns:a16="http://schemas.microsoft.com/office/drawing/2014/main" id="{FFEAC496-9C47-CD40-8BDA-8723C170F3A7}"/>
              </a:ext>
            </a:extLst>
          </p:cNvPr>
          <p:cNvSpPr txBox="1"/>
          <p:nvPr/>
        </p:nvSpPr>
        <p:spPr>
          <a:xfrm>
            <a:off x="280487" y="3931435"/>
            <a:ext cx="3159575" cy="2262158"/>
          </a:xfrm>
          <a:prstGeom prst="rect">
            <a:avLst/>
          </a:prstGeom>
          <a:noFill/>
        </p:spPr>
        <p:txBody>
          <a:bodyPr wrap="square" rtlCol="0">
            <a:spAutoFit/>
          </a:bodyPr>
          <a:lstStyle/>
          <a:p>
            <a:pPr marL="285750" lvl="1" indent="-285750">
              <a:buFont typeface="Wingdings" panose="05000000000000000000" charset="0"/>
              <a:buChar char="Ø"/>
            </a:pPr>
            <a:r>
              <a:rPr lang="en-US" altLang="en-GB" b="1" dirty="0">
                <a:ln w="12700">
                  <a:noFill/>
                  <a:prstDash val="solid"/>
                </a:ln>
                <a:solidFill>
                  <a:schemeClr val="accent1">
                    <a:lumMod val="75000"/>
                  </a:schemeClr>
                </a:solidFill>
                <a:latin typeface="Arial" panose="020B0604020202020204" pitchFamily="34" charset="0"/>
                <a:cs typeface="Arial" panose="020B0604020202020204" pitchFamily="34" charset="0"/>
                <a:sym typeface="+mn-ea"/>
              </a:rPr>
              <a:t>Advantage</a:t>
            </a:r>
          </a:p>
          <a:p>
            <a:pPr marL="171450" lvl="3">
              <a:spcBef>
                <a:spcPts val="600"/>
              </a:spcBef>
            </a:pPr>
            <a:r>
              <a:rPr lang="en-US" altLang="en-GB" sz="1600" dirty="0">
                <a:ln w="12700">
                  <a:noFill/>
                  <a:prstDash val="solid"/>
                </a:ln>
                <a:solidFill>
                  <a:schemeClr val="accent1">
                    <a:lumMod val="75000"/>
                  </a:schemeClr>
                </a:solidFill>
                <a:latin typeface="Arial" panose="020B0604020202020204" pitchFamily="34" charset="0"/>
                <a:cs typeface="Arial" panose="020B0604020202020204" pitchFamily="34" charset="0"/>
                <a:sym typeface="+mn-ea"/>
              </a:rPr>
              <a:t>Simple to implement</a:t>
            </a:r>
          </a:p>
          <a:p>
            <a:pPr marL="285750" lvl="0" indent="-285750">
              <a:spcBef>
                <a:spcPts val="1200"/>
              </a:spcBef>
              <a:buFont typeface="Wingdings" panose="05000000000000000000" charset="0"/>
              <a:buChar char="Ø"/>
            </a:pPr>
            <a:r>
              <a:rPr lang="en-US" altLang="en-GB" b="1" dirty="0">
                <a:ln w="12700">
                  <a:noFill/>
                  <a:prstDash val="solid"/>
                </a:ln>
                <a:solidFill>
                  <a:schemeClr val="accent1">
                    <a:lumMod val="75000"/>
                  </a:schemeClr>
                </a:solidFill>
                <a:latin typeface="Arial" panose="020B0604020202020204" pitchFamily="34" charset="0"/>
                <a:cs typeface="Arial" panose="020B0604020202020204" pitchFamily="34" charset="0"/>
              </a:rPr>
              <a:t>Disadvantage</a:t>
            </a:r>
            <a:endParaRPr lang="en-US" altLang="en-GB" sz="1600" b="1" dirty="0">
              <a:ln w="12700">
                <a:noFill/>
                <a:prstDash val="solid"/>
              </a:ln>
              <a:solidFill>
                <a:schemeClr val="accent1">
                  <a:lumMod val="75000"/>
                </a:schemeClr>
              </a:solidFill>
              <a:latin typeface="Arial" panose="020B0604020202020204" pitchFamily="34" charset="0"/>
              <a:cs typeface="Arial" panose="020B0604020202020204" pitchFamily="34" charset="0"/>
            </a:endParaRPr>
          </a:p>
          <a:p>
            <a:pPr marL="457200" lvl="3" indent="-285750">
              <a:spcBef>
                <a:spcPts val="600"/>
              </a:spcBef>
              <a:buFont typeface="Wingdings" pitchFamily="2" charset="2"/>
              <a:buChar char="Ø"/>
            </a:pPr>
            <a:r>
              <a:rPr lang="en-US" altLang="en-GB" sz="1600" dirty="0">
                <a:ln w="12700">
                  <a:noFill/>
                  <a:prstDash val="solid"/>
                </a:ln>
                <a:solidFill>
                  <a:schemeClr val="accent1">
                    <a:lumMod val="75000"/>
                  </a:schemeClr>
                </a:solidFill>
                <a:latin typeface="Arial" panose="020B0604020202020204" pitchFamily="34" charset="0"/>
                <a:cs typeface="Arial" panose="020B0604020202020204" pitchFamily="34" charset="0"/>
              </a:rPr>
              <a:t>not accurate enough</a:t>
            </a:r>
          </a:p>
          <a:p>
            <a:pPr marL="457200" lvl="3" indent="-285750">
              <a:spcBef>
                <a:spcPts val="600"/>
              </a:spcBef>
              <a:buFont typeface="Wingdings" pitchFamily="2" charset="2"/>
              <a:buChar char="Ø"/>
            </a:pPr>
            <a:r>
              <a:rPr lang="en-US" altLang="en-GB" sz="1600" dirty="0">
                <a:ln w="12700">
                  <a:noFill/>
                  <a:prstDash val="solid"/>
                </a:ln>
                <a:solidFill>
                  <a:schemeClr val="accent1">
                    <a:lumMod val="75000"/>
                  </a:schemeClr>
                </a:solidFill>
                <a:latin typeface="Arial" panose="020B0604020202020204" pitchFamily="34" charset="0"/>
                <a:cs typeface="Arial" panose="020B0604020202020204" pitchFamily="34" charset="0"/>
              </a:rPr>
              <a:t>may introduce noise or change the original distribution of the feature</a:t>
            </a:r>
          </a:p>
        </p:txBody>
      </p:sp>
      <p:sp>
        <p:nvSpPr>
          <p:cNvPr id="46" name="文本框 33">
            <a:extLst>
              <a:ext uri="{FF2B5EF4-FFF2-40B4-BE49-F238E27FC236}">
                <a16:creationId xmlns:a16="http://schemas.microsoft.com/office/drawing/2014/main" id="{C8B76167-C73E-F64A-A5D1-84CC2ADE4821}"/>
              </a:ext>
            </a:extLst>
          </p:cNvPr>
          <p:cNvSpPr txBox="1"/>
          <p:nvPr/>
        </p:nvSpPr>
        <p:spPr>
          <a:xfrm>
            <a:off x="3628148" y="3931435"/>
            <a:ext cx="3167095" cy="1815882"/>
          </a:xfrm>
          <a:prstGeom prst="rect">
            <a:avLst/>
          </a:prstGeom>
          <a:noFill/>
        </p:spPr>
        <p:txBody>
          <a:bodyPr wrap="square" rtlCol="0">
            <a:spAutoFit/>
          </a:bodyPr>
          <a:lstStyle>
            <a:defPPr>
              <a:defRPr lang="en-US"/>
            </a:defPPr>
            <a:lvl1pPr marL="285750" lvl="0" indent="-285750">
              <a:spcBef>
                <a:spcPts val="1200"/>
              </a:spcBef>
              <a:buFont typeface="Wingdings" panose="05000000000000000000" charset="0"/>
              <a:buChar char="Ø"/>
              <a:defRPr b="1">
                <a:ln w="12700">
                  <a:noFill/>
                  <a:prstDash val="solid"/>
                </a:ln>
                <a:solidFill>
                  <a:schemeClr val="accent1">
                    <a:lumMod val="75000"/>
                  </a:schemeClr>
                </a:solidFill>
                <a:latin typeface="Arial" panose="020B0604020202020204" pitchFamily="34" charset="0"/>
                <a:cs typeface="Arial" panose="020B0604020202020204" pitchFamily="34" charset="0"/>
              </a:defRPr>
            </a:lvl1pPr>
            <a:lvl2pPr marL="285750" lvl="1" indent="-285750">
              <a:buFont typeface="Wingdings" panose="05000000000000000000" charset="0"/>
              <a:buChar char="Ø"/>
              <a:defRPr b="1">
                <a:ln w="12700">
                  <a:noFill/>
                  <a:prstDash val="solid"/>
                </a:ln>
                <a:solidFill>
                  <a:schemeClr val="accent1">
                    <a:lumMod val="75000"/>
                  </a:schemeClr>
                </a:solidFill>
                <a:latin typeface="Arial" panose="020B0604020202020204" pitchFamily="34" charset="0"/>
                <a:cs typeface="Arial" panose="020B0604020202020204" pitchFamily="34" charset="0"/>
              </a:defRPr>
            </a:lvl2pPr>
            <a:lvl4pPr marL="171450" lvl="3">
              <a:spcBef>
                <a:spcPts val="600"/>
              </a:spcBef>
              <a:defRPr sz="1600">
                <a:ln w="12700">
                  <a:noFill/>
                  <a:prstDash val="solid"/>
                </a:ln>
                <a:solidFill>
                  <a:schemeClr val="accent1">
                    <a:lumMod val="75000"/>
                  </a:schemeClr>
                </a:solidFill>
                <a:latin typeface="Arial" panose="020B0604020202020204" pitchFamily="34" charset="0"/>
                <a:cs typeface="Arial" panose="020B0604020202020204" pitchFamily="34" charset="0"/>
              </a:defRPr>
            </a:lvl4pPr>
          </a:lstStyle>
          <a:p>
            <a:pPr lvl="1"/>
            <a:r>
              <a:rPr lang="en-GB" sz="1600" b="0" dirty="0">
                <a:solidFill>
                  <a:schemeClr val="accent2"/>
                </a:solidFill>
                <a:sym typeface="+mn-ea"/>
              </a:rPr>
              <a:t>The accuracy </a:t>
            </a:r>
            <a:r>
              <a:rPr lang="en-US" altLang="en-GB" sz="1600" b="0" dirty="0">
                <a:solidFill>
                  <a:schemeClr val="accent2"/>
                </a:solidFill>
                <a:sym typeface="+mn-ea"/>
              </a:rPr>
              <a:t>of imputation depends on clustering results,</a:t>
            </a:r>
          </a:p>
          <a:p>
            <a:pPr marL="0" lvl="1" indent="0">
              <a:buNone/>
            </a:pPr>
            <a:endParaRPr lang="en-US" altLang="en-GB" sz="1600" b="0" dirty="0">
              <a:solidFill>
                <a:schemeClr val="accent2"/>
              </a:solidFill>
              <a:sym typeface="+mn-ea"/>
            </a:endParaRPr>
          </a:p>
          <a:p>
            <a:pPr lvl="1"/>
            <a:r>
              <a:rPr lang="en-US" altLang="en-GB" sz="1600" b="0" dirty="0">
                <a:solidFill>
                  <a:schemeClr val="accent2"/>
                </a:solidFill>
                <a:sym typeface="+mn-ea"/>
              </a:rPr>
              <a:t>The variability of the clustering results is very large</a:t>
            </a:r>
            <a:endParaRPr lang="en-US" altLang="en-GB" sz="1600" b="0" dirty="0">
              <a:solidFill>
                <a:schemeClr val="accent2"/>
              </a:solidFill>
            </a:endParaRPr>
          </a:p>
          <a:p>
            <a:pPr lvl="1"/>
            <a:endParaRPr lang="en-US" altLang="en-GB" sz="1600" b="0" dirty="0">
              <a:solidFill>
                <a:srgbClr val="0FFBC2"/>
              </a:solidFill>
            </a:endParaRPr>
          </a:p>
        </p:txBody>
      </p:sp>
      <p:sp>
        <p:nvSpPr>
          <p:cNvPr id="47" name="文本框 34">
            <a:extLst>
              <a:ext uri="{FF2B5EF4-FFF2-40B4-BE49-F238E27FC236}">
                <a16:creationId xmlns:a16="http://schemas.microsoft.com/office/drawing/2014/main" id="{7B6705A2-0423-704C-9B35-08E0BB9E1479}"/>
              </a:ext>
            </a:extLst>
          </p:cNvPr>
          <p:cNvSpPr txBox="1"/>
          <p:nvPr/>
        </p:nvSpPr>
        <p:spPr>
          <a:xfrm>
            <a:off x="7003109" y="3951010"/>
            <a:ext cx="3043885" cy="1354217"/>
          </a:xfrm>
          <a:prstGeom prst="rect">
            <a:avLst/>
          </a:prstGeom>
          <a:noFill/>
        </p:spPr>
        <p:txBody>
          <a:bodyPr wrap="square" rtlCol="0">
            <a:spAutoFit/>
          </a:bodyPr>
          <a:lstStyle>
            <a:defPPr>
              <a:defRPr lang="en-US"/>
            </a:defPPr>
            <a:lvl1pPr marL="285750" lvl="0" indent="-285750">
              <a:spcBef>
                <a:spcPts val="1200"/>
              </a:spcBef>
              <a:buFont typeface="Wingdings" panose="05000000000000000000" charset="0"/>
              <a:buChar char="Ø"/>
              <a:defRPr b="1">
                <a:ln w="12700">
                  <a:noFill/>
                  <a:prstDash val="solid"/>
                </a:ln>
                <a:solidFill>
                  <a:schemeClr val="accent1">
                    <a:lumMod val="75000"/>
                  </a:schemeClr>
                </a:solidFill>
                <a:latin typeface="Arial" panose="020B0604020202020204" pitchFamily="34" charset="0"/>
                <a:cs typeface="Arial" panose="020B0604020202020204" pitchFamily="34" charset="0"/>
              </a:defRPr>
            </a:lvl1pPr>
            <a:lvl2pPr marL="285750" lvl="1" indent="-285750">
              <a:buFont typeface="Wingdings" panose="05000000000000000000" charset="0"/>
              <a:buChar char="Ø"/>
              <a:defRPr b="1">
                <a:ln w="12700">
                  <a:noFill/>
                  <a:prstDash val="solid"/>
                </a:ln>
                <a:solidFill>
                  <a:schemeClr val="accent1">
                    <a:lumMod val="75000"/>
                  </a:schemeClr>
                </a:solidFill>
                <a:latin typeface="Arial" panose="020B0604020202020204" pitchFamily="34" charset="0"/>
                <a:cs typeface="Arial" panose="020B0604020202020204" pitchFamily="34" charset="0"/>
              </a:defRPr>
            </a:lvl2pPr>
            <a:lvl4pPr marL="171450" lvl="3">
              <a:spcBef>
                <a:spcPts val="600"/>
              </a:spcBef>
              <a:defRPr sz="1600">
                <a:ln w="12700">
                  <a:noFill/>
                  <a:prstDash val="solid"/>
                </a:ln>
                <a:solidFill>
                  <a:schemeClr val="accent1">
                    <a:lumMod val="75000"/>
                  </a:schemeClr>
                </a:solidFill>
                <a:latin typeface="Arial" panose="020B0604020202020204" pitchFamily="34" charset="0"/>
                <a:cs typeface="Arial" panose="020B0604020202020204" pitchFamily="34" charset="0"/>
              </a:defRPr>
            </a:lvl4pPr>
          </a:lstStyle>
          <a:p>
            <a:pPr lvl="1"/>
            <a:r>
              <a:rPr lang="en-US" altLang="en-GB" sz="1600" b="0" dirty="0">
                <a:solidFill>
                  <a:schemeClr val="accent3">
                    <a:lumMod val="75000"/>
                  </a:schemeClr>
                </a:solidFill>
                <a:sym typeface="+mn-ea"/>
              </a:rPr>
              <a:t>Regression prediction</a:t>
            </a:r>
          </a:p>
          <a:p>
            <a:pPr lvl="1"/>
            <a:endParaRPr lang="en-US" altLang="en-GB" sz="1600" b="0" dirty="0">
              <a:solidFill>
                <a:schemeClr val="accent3">
                  <a:lumMod val="75000"/>
                </a:schemeClr>
              </a:solidFill>
            </a:endParaRPr>
          </a:p>
          <a:p>
            <a:pPr lvl="1"/>
            <a:r>
              <a:rPr lang="en-US" altLang="en-GB" sz="1600" b="0" dirty="0">
                <a:solidFill>
                  <a:schemeClr val="accent3">
                    <a:lumMod val="75000"/>
                  </a:schemeClr>
                </a:solidFill>
                <a:sym typeface="+mn-ea"/>
              </a:rPr>
              <a:t>Maximum likelihood</a:t>
            </a:r>
          </a:p>
          <a:p>
            <a:pPr lvl="1"/>
            <a:endParaRPr lang="en-US" altLang="en-GB" sz="1600" b="0" dirty="0">
              <a:solidFill>
                <a:schemeClr val="accent3">
                  <a:lumMod val="75000"/>
                </a:schemeClr>
              </a:solidFill>
            </a:endParaRPr>
          </a:p>
          <a:p>
            <a:pPr lvl="1"/>
            <a:r>
              <a:rPr lang="en-US" altLang="en-GB" sz="1600" b="0" dirty="0">
                <a:solidFill>
                  <a:schemeClr val="accent3">
                    <a:lumMod val="75000"/>
                  </a:schemeClr>
                </a:solidFill>
                <a:sym typeface="+mn-ea"/>
              </a:rPr>
              <a:t>Random forest</a:t>
            </a:r>
            <a:endParaRPr lang="en-US" altLang="en-GB" sz="1600" b="0" dirty="0">
              <a:solidFill>
                <a:schemeClr val="accent3">
                  <a:lumMod val="75000"/>
                </a:schemeClr>
              </a:solidFill>
            </a:endParaRPr>
          </a:p>
        </p:txBody>
      </p:sp>
    </p:spTree>
    <p:extLst>
      <p:ext uri="{BB962C8B-B14F-4D97-AF65-F5344CB8AC3E}">
        <p14:creationId xmlns:p14="http://schemas.microsoft.com/office/powerpoint/2010/main" val="3161365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4">
            <a:extLst>
              <a:ext uri="{FF2B5EF4-FFF2-40B4-BE49-F238E27FC236}">
                <a16:creationId xmlns:a16="http://schemas.microsoft.com/office/drawing/2014/main" id="{324505C0-6D37-2B41-970E-2CAFAC8E828A}"/>
              </a:ext>
            </a:extLst>
          </p:cNvPr>
          <p:cNvGraphicFramePr>
            <a:graphicFrameLocks noGrp="1"/>
          </p:cNvGraphicFramePr>
          <p:nvPr>
            <p:custDataLst>
              <p:tags r:id="rId1"/>
            </p:custDataLst>
            <p:extLst>
              <p:ext uri="{D42A27DB-BD31-4B8C-83A1-F6EECF244321}">
                <p14:modId xmlns:p14="http://schemas.microsoft.com/office/powerpoint/2010/main" val="2346152616"/>
              </p:ext>
            </p:extLst>
          </p:nvPr>
        </p:nvGraphicFramePr>
        <p:xfrm>
          <a:off x="125758" y="2762454"/>
          <a:ext cx="10183366" cy="3857242"/>
        </p:xfrm>
        <a:graphic>
          <a:graphicData uri="http://schemas.openxmlformats.org/drawingml/2006/table">
            <a:tbl>
              <a:tblPr firstRow="1" bandRow="1">
                <a:tableStyleId>{5940675A-B579-460E-94D1-54222C63F5DA}</a:tableStyleId>
              </a:tblPr>
              <a:tblGrid>
                <a:gridCol w="2545775">
                  <a:extLst>
                    <a:ext uri="{9D8B030D-6E8A-4147-A177-3AD203B41FA5}">
                      <a16:colId xmlns:a16="http://schemas.microsoft.com/office/drawing/2014/main" val="20000"/>
                    </a:ext>
                  </a:extLst>
                </a:gridCol>
                <a:gridCol w="2545864">
                  <a:extLst>
                    <a:ext uri="{9D8B030D-6E8A-4147-A177-3AD203B41FA5}">
                      <a16:colId xmlns:a16="http://schemas.microsoft.com/office/drawing/2014/main" val="20001"/>
                    </a:ext>
                  </a:extLst>
                </a:gridCol>
                <a:gridCol w="2498550">
                  <a:extLst>
                    <a:ext uri="{9D8B030D-6E8A-4147-A177-3AD203B41FA5}">
                      <a16:colId xmlns:a16="http://schemas.microsoft.com/office/drawing/2014/main" val="20002"/>
                    </a:ext>
                  </a:extLst>
                </a:gridCol>
                <a:gridCol w="2593177">
                  <a:extLst>
                    <a:ext uri="{9D8B030D-6E8A-4147-A177-3AD203B41FA5}">
                      <a16:colId xmlns:a16="http://schemas.microsoft.com/office/drawing/2014/main" val="20003"/>
                    </a:ext>
                  </a:extLst>
                </a:gridCol>
              </a:tblGrid>
              <a:tr h="701040">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sz="3200" b="1" dirty="0">
                          <a:solidFill>
                            <a:schemeClr val="tx1"/>
                          </a:solidFill>
                          <a:latin typeface="+mn-lt"/>
                          <a:cs typeface="Arial" panose="020B0604020202020204" pitchFamily="34" charset="0"/>
                        </a:rPr>
                        <a:t>Approach</a:t>
                      </a:r>
                      <a:endParaRPr lang="en-US" sz="3600" b="1" dirty="0">
                        <a:solidFill>
                          <a:schemeClr val="tx1"/>
                        </a:solidFill>
                        <a:latin typeface="+mn-lt"/>
                        <a:cs typeface="Arial" panose="020B0604020202020204" pitchFamily="34" charset="0"/>
                      </a:endParaRPr>
                    </a:p>
                  </a:txBody>
                  <a:tcPr anchor="ctr">
                    <a:lnL w="762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sz="3200" b="1" dirty="0">
                          <a:solidFill>
                            <a:schemeClr val="tx1"/>
                          </a:solidFill>
                          <a:latin typeface="+mn-lt"/>
                          <a:cs typeface="Arial" panose="020B0604020202020204" pitchFamily="34" charset="0"/>
                        </a:rPr>
                        <a:t>Logistic Regression (Baseline)</a:t>
                      </a:r>
                    </a:p>
                  </a:txBody>
                  <a:tcPr anchor="ctr">
                    <a:lnL w="12700" cap="flat" cmpd="sng" algn="ctr">
                      <a:solidFill>
                        <a:schemeClr val="tx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604365">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ko-KR" altLang="en-US" sz="1400" b="1" dirty="0">
                        <a:solidFill>
                          <a:schemeClr val="tx1">
                            <a:lumMod val="75000"/>
                            <a:lumOff val="25000"/>
                          </a:schemeClr>
                        </a:solidFill>
                        <a:latin typeface="+mn-lt"/>
                        <a:cs typeface="Arial" panose="020B0604020202020204" pitchFamily="34" charset="0"/>
                      </a:endParaRPr>
                    </a:p>
                  </a:txBody>
                  <a:tcPr anchor="ctr">
                    <a:lnL w="762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sz="2400" b="1" dirty="0">
                          <a:solidFill>
                            <a:schemeClr val="accent2"/>
                          </a:solidFill>
                          <a:cs typeface="Arial" panose="020B0604020202020204" pitchFamily="34" charset="0"/>
                          <a:sym typeface="+mn-ea"/>
                        </a:rPr>
                        <a:t>Precision</a:t>
                      </a:r>
                      <a:endParaRPr lang="ko-KR" altLang="en-US" sz="2400" b="1" dirty="0">
                        <a:solidFill>
                          <a:schemeClr val="tx1">
                            <a:lumMod val="75000"/>
                            <a:lumOff val="25000"/>
                          </a:schemeClr>
                        </a:solidFill>
                        <a:latin typeface="+mn-lt"/>
                        <a:cs typeface="Arial" panose="020B0604020202020204" pitchFamily="34" charset="0"/>
                        <a:sym typeface="+mn-ea"/>
                      </a:endParaRPr>
                    </a:p>
                  </a:txBody>
                  <a:tcPr anchor="ctr">
                    <a:lnL w="12700" cap="flat" cmpd="sng" algn="ctr">
                      <a:solidFill>
                        <a:schemeClr val="tx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accent2"/>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sz="2400" b="1" dirty="0">
                          <a:solidFill>
                            <a:schemeClr val="accent3"/>
                          </a:solidFill>
                          <a:cs typeface="Arial" panose="020B0604020202020204" pitchFamily="34" charset="0"/>
                          <a:sym typeface="+mn-ea"/>
                        </a:rPr>
                        <a:t>Recall</a:t>
                      </a:r>
                      <a:endParaRPr lang="en-US" altLang="en-US" sz="2400" b="1" dirty="0">
                        <a:solidFill>
                          <a:schemeClr val="accent3"/>
                        </a:solidFill>
                        <a:latin typeface="+mn-lt"/>
                        <a:cs typeface="Arial" panose="020B0604020202020204" pitchFamily="34" charset="0"/>
                        <a:sym typeface="+mn-ea"/>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accent3"/>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2400" b="1" dirty="0">
                          <a:solidFill>
                            <a:schemeClr val="accent1"/>
                          </a:solidFill>
                          <a:cs typeface="Arial" panose="020B0604020202020204" pitchFamily="34" charset="0"/>
                          <a:sym typeface="+mn-ea"/>
                        </a:rPr>
                        <a:t>F1socre</a:t>
                      </a:r>
                      <a:endParaRPr lang="en-US" altLang="ko-KR" sz="2400" b="1" dirty="0">
                        <a:solidFill>
                          <a:schemeClr val="tx1">
                            <a:lumMod val="75000"/>
                            <a:lumOff val="25000"/>
                          </a:schemeClr>
                        </a:solidFill>
                        <a:latin typeface="+mn-lt"/>
                        <a:cs typeface="Arial" panose="020B0604020202020204" pitchFamily="34" charset="0"/>
                        <a:sym typeface="+mn-ea"/>
                      </a:endParaRPr>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solidFill>
                        <a:schemeClr val="accent4"/>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839470">
                <a:tc>
                  <a:txBody>
                    <a:bodyPr/>
                    <a:lstStyle/>
                    <a:p>
                      <a:pPr algn="ctr"/>
                      <a:r>
                        <a:rPr kumimoji="0" lang="en-US" altLang="ko-KR" sz="1800" b="1" i="0" u="none" strike="noStrike" kern="1200" cap="none" spc="0" normalizeH="0" baseline="0" noProof="0" dirty="0">
                          <a:ln>
                            <a:noFill/>
                          </a:ln>
                          <a:solidFill>
                            <a:srgbClr val="00B0F0"/>
                          </a:solidFill>
                          <a:effectLst/>
                          <a:uLnTx/>
                          <a:uFillTx/>
                          <a:latin typeface="+mn-lt"/>
                          <a:ea typeface="Arial Unicode MS"/>
                          <a:cs typeface="Arial" panose="020B0604020202020204" pitchFamily="34" charset="0"/>
                        </a:rPr>
                        <a:t>K-Means </a:t>
                      </a:r>
                    </a:p>
                  </a:txBody>
                  <a:tcPr anchor="ctr">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algn="ctr"/>
                      <a:r>
                        <a:rPr lang="en-US" altLang="ko-KR" sz="1800" b="1" dirty="0">
                          <a:solidFill>
                            <a:schemeClr val="accent2">
                              <a:lumMod val="75000"/>
                            </a:schemeClr>
                          </a:solidFill>
                          <a:latin typeface="+mn-lt"/>
                          <a:cs typeface="Arial" panose="020B0604020202020204" pitchFamily="34" charset="0"/>
                        </a:rPr>
                        <a:t>0.7229</a:t>
                      </a:r>
                    </a:p>
                  </a:txBody>
                  <a:tcPr anchor="ctr">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algn="ctr"/>
                      <a:r>
                        <a:rPr lang="en-US" altLang="ko-KR" sz="1800" b="1" dirty="0">
                          <a:solidFill>
                            <a:srgbClr val="92D050"/>
                          </a:solidFill>
                          <a:latin typeface="+mn-lt"/>
                          <a:cs typeface="Arial" panose="020B0604020202020204" pitchFamily="34" charset="0"/>
                        </a:rPr>
                        <a:t>0.7865</a:t>
                      </a:r>
                    </a:p>
                  </a:txBody>
                  <a:tcPr anchor="ctr">
                    <a:lnL>
                      <a:noFill/>
                    </a:lnL>
                    <a:lnR>
                      <a:noFill/>
                    </a:lnR>
                    <a:lnT>
                      <a:noFill/>
                    </a:lnT>
                    <a:lnB>
                      <a:noFill/>
                    </a:lnB>
                    <a:lnTlToBr>
                      <a:noFill/>
                    </a:lnTlToBr>
                    <a:lnBlToTr>
                      <a:noFill/>
                    </a:lnBlToTr>
                    <a:noFill/>
                  </a:tcPr>
                </a:tc>
                <a:tc>
                  <a:txBody>
                    <a:bodyPr/>
                    <a:lstStyle/>
                    <a:p>
                      <a:pPr algn="ctr"/>
                      <a:r>
                        <a:rPr lang="en-US" altLang="ko-KR" sz="1800" b="1" dirty="0">
                          <a:solidFill>
                            <a:srgbClr val="00B0F0"/>
                          </a:solidFill>
                          <a:latin typeface="+mn-lt"/>
                          <a:cs typeface="Arial" panose="020B0604020202020204" pitchFamily="34" charset="0"/>
                        </a:rPr>
                        <a:t>0.7533</a:t>
                      </a:r>
                    </a:p>
                  </a:txBody>
                  <a:tcPr anchor="ctr">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973698">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sz="1800" b="1" dirty="0">
                          <a:solidFill>
                            <a:srgbClr val="00B0F0"/>
                          </a:solidFill>
                          <a:latin typeface="+mn-lt"/>
                          <a:cs typeface="Arial" panose="020B0604020202020204" pitchFamily="34" charset="0"/>
                        </a:rPr>
                        <a:t>Random Forest</a:t>
                      </a:r>
                    </a:p>
                  </a:txBody>
                  <a:tcPr anchor="ctr">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800" b="1" dirty="0">
                          <a:solidFill>
                            <a:schemeClr val="accent2">
                              <a:lumMod val="75000"/>
                            </a:schemeClr>
                          </a:solidFill>
                          <a:latin typeface="+mn-lt"/>
                          <a:cs typeface="Arial" panose="020B0604020202020204" pitchFamily="34" charset="0"/>
                        </a:rPr>
                        <a:t>0.7201</a:t>
                      </a:r>
                    </a:p>
                  </a:txBody>
                  <a:tcPr anchor="ctr">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800" b="1" dirty="0">
                          <a:solidFill>
                            <a:srgbClr val="92D050"/>
                          </a:solidFill>
                          <a:latin typeface="+mn-lt"/>
                          <a:cs typeface="Arial" panose="020B0604020202020204" pitchFamily="34" charset="0"/>
                        </a:rPr>
                        <a:t>0.78</a:t>
                      </a:r>
                    </a:p>
                  </a:txBody>
                  <a:tcPr anchor="ctr">
                    <a:lnL>
                      <a:noFill/>
                    </a:lnL>
                    <a:lnR>
                      <a:noFill/>
                    </a:lnR>
                    <a:lnT>
                      <a:noFill/>
                    </a:lnT>
                    <a:lnB>
                      <a:noFill/>
                    </a:lnB>
                    <a:lnTlToBr>
                      <a:noFill/>
                    </a:lnTlToBr>
                    <a:lnBlToTr>
                      <a:noFill/>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800" b="1" dirty="0">
                          <a:solidFill>
                            <a:srgbClr val="00B0F0"/>
                          </a:solidFill>
                          <a:latin typeface="+mn-lt"/>
                          <a:cs typeface="Arial" panose="020B0604020202020204" pitchFamily="34" charset="0"/>
                        </a:rPr>
                        <a:t>0.7489</a:t>
                      </a:r>
                    </a:p>
                  </a:txBody>
                  <a:tcPr anchor="ctr">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738669">
                <a:tc>
                  <a:txBody>
                    <a:bodyPr/>
                    <a:lstStyle/>
                    <a:p>
                      <a:pPr marL="0" marR="0" lvl="0" indent="0" algn="ctr" defTabSz="914400" rtl="0" eaLnBrk="1" fontAlgn="auto" latinLnBrk="1" hangingPunct="1">
                        <a:lnSpc>
                          <a:spcPct val="100000"/>
                        </a:lnSpc>
                        <a:spcBef>
                          <a:spcPts val="0"/>
                        </a:spcBef>
                        <a:spcAft>
                          <a:spcPts val="0"/>
                        </a:spcAft>
                        <a:buClrTx/>
                        <a:buSzTx/>
                        <a:buFontTx/>
                        <a:buNone/>
                        <a:defRPr/>
                      </a:pPr>
                      <a:r>
                        <a:rPr kumimoji="0" lang="en-US" sz="1800" b="1" i="0" u="none" strike="noStrike" kern="1200" cap="none" spc="0" normalizeH="0" baseline="0" noProof="0" dirty="0">
                          <a:ln>
                            <a:noFill/>
                          </a:ln>
                          <a:solidFill>
                            <a:srgbClr val="00B0F0"/>
                          </a:solidFill>
                          <a:effectLst/>
                          <a:uLnTx/>
                          <a:uFillTx/>
                          <a:latin typeface="+mn-lt"/>
                          <a:ea typeface="Arial Unicode MS"/>
                          <a:cs typeface="Arial" panose="020B0604020202020204" pitchFamily="34" charset="0"/>
                        </a:rPr>
                        <a:t>No Imputation</a:t>
                      </a:r>
                    </a:p>
                  </a:txBody>
                  <a:tcPr anchor="ctr">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defRPr/>
                      </a:pPr>
                      <a:r>
                        <a:rPr kumimoji="0" lang="en-US" altLang="ko-KR" sz="1800" b="1" i="0" u="none" strike="noStrike" kern="1200" cap="none" spc="0" normalizeH="0" baseline="0" noProof="0" dirty="0">
                          <a:ln>
                            <a:noFill/>
                          </a:ln>
                          <a:solidFill>
                            <a:schemeClr val="accent2">
                              <a:lumMod val="75000"/>
                            </a:schemeClr>
                          </a:solidFill>
                          <a:effectLst/>
                          <a:uLnTx/>
                          <a:uFillTx/>
                          <a:latin typeface="+mn-lt"/>
                          <a:ea typeface="Arial Unicode MS"/>
                          <a:cs typeface="Arial" panose="020B0604020202020204" pitchFamily="34" charset="0"/>
                        </a:rPr>
                        <a:t>0.5528</a:t>
                      </a:r>
                    </a:p>
                  </a:txBody>
                  <a:tcPr anchor="ctr">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defRPr/>
                      </a:pPr>
                      <a:r>
                        <a:rPr kumimoji="0" lang="en-US" altLang="ko-KR" sz="1800" b="1" i="0" u="none" strike="noStrike" kern="1200" cap="none" spc="0" normalizeH="0" baseline="0" noProof="0" dirty="0">
                          <a:ln>
                            <a:noFill/>
                          </a:ln>
                          <a:solidFill>
                            <a:srgbClr val="92D050"/>
                          </a:solidFill>
                          <a:effectLst/>
                          <a:uLnTx/>
                          <a:uFillTx/>
                          <a:latin typeface="+mn-lt"/>
                          <a:ea typeface="Arial Unicode MS"/>
                          <a:cs typeface="Arial" panose="020B0604020202020204" pitchFamily="34" charset="0"/>
                        </a:rPr>
                        <a:t>0.7367</a:t>
                      </a:r>
                    </a:p>
                  </a:txBody>
                  <a:tcPr anchor="ctr">
                    <a:lnL>
                      <a:noFill/>
                    </a:lnL>
                    <a:lnR>
                      <a:noFill/>
                    </a:lnR>
                    <a:lnT>
                      <a:noFill/>
                    </a:lnT>
                    <a:lnB>
                      <a:noFill/>
                    </a:lnB>
                    <a:lnTlToBr>
                      <a:noFill/>
                    </a:lnTlToBr>
                    <a:lnBlToTr>
                      <a:noFill/>
                    </a:lnBlToTr>
                    <a:noFill/>
                  </a:tcPr>
                </a:tc>
                <a:tc>
                  <a:txBody>
                    <a:bodyPr/>
                    <a:lstStyle/>
                    <a:p>
                      <a:pPr algn="ctr"/>
                      <a:r>
                        <a:rPr lang="en-US" altLang="ko-KR" sz="1800" b="1" dirty="0">
                          <a:solidFill>
                            <a:srgbClr val="00B0F0"/>
                          </a:solidFill>
                          <a:latin typeface="+mn-lt"/>
                          <a:cs typeface="Arial" panose="020B0604020202020204" pitchFamily="34" charset="0"/>
                        </a:rPr>
                        <a:t>0.6366</a:t>
                      </a:r>
                    </a:p>
                  </a:txBody>
                  <a:tcPr anchor="ctr">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bl>
          </a:graphicData>
        </a:graphic>
      </p:graphicFrame>
      <p:cxnSp>
        <p:nvCxnSpPr>
          <p:cNvPr id="6" name="Straight Connector 5">
            <a:extLst>
              <a:ext uri="{FF2B5EF4-FFF2-40B4-BE49-F238E27FC236}">
                <a16:creationId xmlns:a16="http://schemas.microsoft.com/office/drawing/2014/main" id="{B568C8C5-D80A-44B6-9E0F-7156C2F3EED3}"/>
              </a:ext>
            </a:extLst>
          </p:cNvPr>
          <p:cNvCxnSpPr/>
          <p:nvPr/>
        </p:nvCxnSpPr>
        <p:spPr>
          <a:xfrm>
            <a:off x="12410983" y="4554245"/>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35" name="Oval 27">
            <a:extLst>
              <a:ext uri="{FF2B5EF4-FFF2-40B4-BE49-F238E27FC236}">
                <a16:creationId xmlns:a16="http://schemas.microsoft.com/office/drawing/2014/main" id="{2544F841-65E0-4168-8B9B-0D85CD257D1F}"/>
              </a:ext>
            </a:extLst>
          </p:cNvPr>
          <p:cNvSpPr/>
          <p:nvPr/>
        </p:nvSpPr>
        <p:spPr>
          <a:xfrm>
            <a:off x="317486" y="4011625"/>
            <a:ext cx="398145" cy="679450"/>
          </a:xfrm>
          <a:custGeom>
            <a:avLst/>
            <a:gdLst/>
            <a:ahLst/>
            <a:cxnLst/>
            <a:rect l="l" t="t" r="r" b="b"/>
            <a:pathLst>
              <a:path w="1703664" h="3240001">
                <a:moveTo>
                  <a:pt x="952533" y="2024463"/>
                </a:moveTo>
                <a:lnTo>
                  <a:pt x="856710" y="2024464"/>
                </a:lnTo>
                <a:lnTo>
                  <a:pt x="649879" y="2143878"/>
                </a:lnTo>
                <a:lnTo>
                  <a:pt x="728753" y="2280491"/>
                </a:lnTo>
                <a:lnTo>
                  <a:pt x="800462" y="2239090"/>
                </a:lnTo>
                <a:lnTo>
                  <a:pt x="800462" y="2476837"/>
                </a:lnTo>
                <a:lnTo>
                  <a:pt x="649878" y="2476837"/>
                </a:lnTo>
                <a:lnTo>
                  <a:pt x="649878" y="2634602"/>
                </a:lnTo>
                <a:lnTo>
                  <a:pt x="1067658" y="2634602"/>
                </a:lnTo>
                <a:lnTo>
                  <a:pt x="1067657" y="2476837"/>
                </a:lnTo>
                <a:lnTo>
                  <a:pt x="952532" y="2476837"/>
                </a:lnTo>
                <a:lnTo>
                  <a:pt x="952532" y="2151292"/>
                </a:lnTo>
                <a:lnTo>
                  <a:pt x="952534" y="2151291"/>
                </a:lnTo>
                <a:close/>
                <a:moveTo>
                  <a:pt x="851832" y="1776101"/>
                </a:moveTo>
                <a:cubicBezTo>
                  <a:pt x="1189868" y="1776101"/>
                  <a:pt x="1463900" y="2050133"/>
                  <a:pt x="1463900" y="2388169"/>
                </a:cubicBezTo>
                <a:cubicBezTo>
                  <a:pt x="1463900" y="2726205"/>
                  <a:pt x="1189868" y="3000237"/>
                  <a:pt x="851832" y="3000237"/>
                </a:cubicBezTo>
                <a:cubicBezTo>
                  <a:pt x="513796" y="3000237"/>
                  <a:pt x="239764" y="2726205"/>
                  <a:pt x="239764" y="2388169"/>
                </a:cubicBezTo>
                <a:cubicBezTo>
                  <a:pt x="239764" y="2050133"/>
                  <a:pt x="513796" y="1776101"/>
                  <a:pt x="851832" y="1776101"/>
                </a:cubicBezTo>
                <a:close/>
                <a:moveTo>
                  <a:pt x="851832" y="1689019"/>
                </a:moveTo>
                <a:cubicBezTo>
                  <a:pt x="465702" y="1689019"/>
                  <a:pt x="152682" y="2002039"/>
                  <a:pt x="152682" y="2388169"/>
                </a:cubicBezTo>
                <a:cubicBezTo>
                  <a:pt x="152682" y="2774299"/>
                  <a:pt x="465702" y="3087319"/>
                  <a:pt x="851832" y="3087319"/>
                </a:cubicBezTo>
                <a:cubicBezTo>
                  <a:pt x="1237962" y="3087319"/>
                  <a:pt x="1550982" y="2774299"/>
                  <a:pt x="1550982" y="2388169"/>
                </a:cubicBezTo>
                <a:cubicBezTo>
                  <a:pt x="1550982" y="2002039"/>
                  <a:pt x="1237962" y="1689019"/>
                  <a:pt x="851832" y="1689019"/>
                </a:cubicBezTo>
                <a:close/>
                <a:moveTo>
                  <a:pt x="851832" y="1536337"/>
                </a:moveTo>
                <a:cubicBezTo>
                  <a:pt x="1322286" y="1536337"/>
                  <a:pt x="1703664" y="1917715"/>
                  <a:pt x="1703664" y="2388169"/>
                </a:cubicBezTo>
                <a:cubicBezTo>
                  <a:pt x="1703664" y="2858623"/>
                  <a:pt x="1322286" y="3240001"/>
                  <a:pt x="851832" y="3240001"/>
                </a:cubicBezTo>
                <a:cubicBezTo>
                  <a:pt x="381378" y="3240001"/>
                  <a:pt x="0" y="2858623"/>
                  <a:pt x="0" y="2388169"/>
                </a:cubicBezTo>
                <a:cubicBezTo>
                  <a:pt x="0" y="1917715"/>
                  <a:pt x="381378" y="1536337"/>
                  <a:pt x="851832" y="1536337"/>
                </a:cubicBezTo>
                <a:close/>
                <a:moveTo>
                  <a:pt x="1173126" y="1"/>
                </a:moveTo>
                <a:lnTo>
                  <a:pt x="1383673" y="1"/>
                </a:lnTo>
                <a:lnTo>
                  <a:pt x="1383673" y="954514"/>
                </a:lnTo>
                <a:lnTo>
                  <a:pt x="1173126" y="1187717"/>
                </a:lnTo>
                <a:close/>
                <a:moveTo>
                  <a:pt x="619488" y="0"/>
                </a:moveTo>
                <a:lnTo>
                  <a:pt x="1099698" y="0"/>
                </a:lnTo>
                <a:lnTo>
                  <a:pt x="1099698" y="1265464"/>
                </a:lnTo>
                <a:lnTo>
                  <a:pt x="859593" y="1532640"/>
                </a:lnTo>
                <a:lnTo>
                  <a:pt x="619488" y="1265464"/>
                </a:lnTo>
                <a:close/>
                <a:moveTo>
                  <a:pt x="335512" y="0"/>
                </a:moveTo>
                <a:lnTo>
                  <a:pt x="546059" y="0"/>
                </a:lnTo>
                <a:lnTo>
                  <a:pt x="546059" y="1166181"/>
                </a:lnTo>
                <a:lnTo>
                  <a:pt x="335512" y="92745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9" name="TextBox 8">
            <a:extLst>
              <a:ext uri="{FF2B5EF4-FFF2-40B4-BE49-F238E27FC236}">
                <a16:creationId xmlns:a16="http://schemas.microsoft.com/office/drawing/2014/main" id="{C718ED8A-311F-F84E-ADD8-393055B7170B}"/>
              </a:ext>
            </a:extLst>
          </p:cNvPr>
          <p:cNvSpPr txBox="1"/>
          <p:nvPr/>
        </p:nvSpPr>
        <p:spPr>
          <a:xfrm>
            <a:off x="1493779" y="961519"/>
            <a:ext cx="8073483" cy="923330"/>
          </a:xfrm>
          <a:prstGeom prst="rect">
            <a:avLst/>
          </a:prstGeom>
          <a:noFill/>
        </p:spPr>
        <p:txBody>
          <a:bodyPr wrap="square" rtlCol="0" anchor="ctr">
            <a:spAutoFit/>
          </a:bodyPr>
          <a:lstStyle/>
          <a:p>
            <a:r>
              <a:rPr lang="en-US" altLang="ko-KR" sz="5400" dirty="0">
                <a:solidFill>
                  <a:schemeClr val="bg1"/>
                </a:solidFill>
                <a:cs typeface="Arial" pitchFamily="34" charset="0"/>
              </a:rPr>
              <a:t>Dealing with Missing Data</a:t>
            </a:r>
          </a:p>
        </p:txBody>
      </p:sp>
    </p:spTree>
    <p:extLst>
      <p:ext uri="{BB962C8B-B14F-4D97-AF65-F5344CB8AC3E}">
        <p14:creationId xmlns:p14="http://schemas.microsoft.com/office/powerpoint/2010/main" val="700240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319CE7-34D2-4B1C-AA51-66FDA8A5FBFC}"/>
              </a:ext>
            </a:extLst>
          </p:cNvPr>
          <p:cNvSpPr/>
          <p:nvPr/>
        </p:nvSpPr>
        <p:spPr>
          <a:xfrm>
            <a:off x="193965" y="224550"/>
            <a:ext cx="10001070" cy="63982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cs typeface="+mn-cs"/>
            </a:endParaRPr>
          </a:p>
        </p:txBody>
      </p:sp>
      <p:grpSp>
        <p:nvGrpSpPr>
          <p:cNvPr id="58" name="그룹 38">
            <a:extLst>
              <a:ext uri="{FF2B5EF4-FFF2-40B4-BE49-F238E27FC236}">
                <a16:creationId xmlns:a16="http://schemas.microsoft.com/office/drawing/2014/main" id="{C88D7ABB-F9E4-4564-B938-24FEC1033193}"/>
              </a:ext>
            </a:extLst>
          </p:cNvPr>
          <p:cNvGrpSpPr/>
          <p:nvPr/>
        </p:nvGrpSpPr>
        <p:grpSpPr>
          <a:xfrm>
            <a:off x="2900855" y="235215"/>
            <a:ext cx="7027967" cy="6398235"/>
            <a:chOff x="3174158" y="1812689"/>
            <a:chExt cx="8036926" cy="4263657"/>
          </a:xfrm>
          <a:solidFill>
            <a:schemeClr val="accent1"/>
          </a:solidFill>
        </p:grpSpPr>
        <p:sp>
          <p:nvSpPr>
            <p:cNvPr id="59" name="Rectangle 13">
              <a:extLst>
                <a:ext uri="{FF2B5EF4-FFF2-40B4-BE49-F238E27FC236}">
                  <a16:creationId xmlns:a16="http://schemas.microsoft.com/office/drawing/2014/main" id="{4BB020AA-CF75-463C-8262-0939B17667FC}"/>
                </a:ext>
              </a:extLst>
            </p:cNvPr>
            <p:cNvSpPr/>
            <p:nvPr/>
          </p:nvSpPr>
          <p:spPr>
            <a:xfrm rot="16200000">
              <a:off x="4376082" y="610768"/>
              <a:ext cx="219887" cy="2623735"/>
            </a:xfrm>
            <a:custGeom>
              <a:avLst/>
              <a:gdLst>
                <a:gd name="connsiteX0" fmla="*/ 0 w 232581"/>
                <a:gd name="connsiteY0" fmla="*/ 0 h 2020467"/>
                <a:gd name="connsiteX1" fmla="*/ 232581 w 232581"/>
                <a:gd name="connsiteY1" fmla="*/ 0 h 2020467"/>
                <a:gd name="connsiteX2" fmla="*/ 232581 w 232581"/>
                <a:gd name="connsiteY2" fmla="*/ 2020467 h 2020467"/>
                <a:gd name="connsiteX3" fmla="*/ 0 w 232581"/>
                <a:gd name="connsiteY3" fmla="*/ 2020467 h 2020467"/>
                <a:gd name="connsiteX4" fmla="*/ 0 w 232581"/>
                <a:gd name="connsiteY4" fmla="*/ 0 h 2020467"/>
                <a:gd name="connsiteX0" fmla="*/ 0 w 232581"/>
                <a:gd name="connsiteY0" fmla="*/ 0 h 2020467"/>
                <a:gd name="connsiteX1" fmla="*/ 232581 w 232581"/>
                <a:gd name="connsiteY1" fmla="*/ 0 h 2020467"/>
                <a:gd name="connsiteX2" fmla="*/ 232581 w 232581"/>
                <a:gd name="connsiteY2" fmla="*/ 1839492 h 2020467"/>
                <a:gd name="connsiteX3" fmla="*/ 0 w 232581"/>
                <a:gd name="connsiteY3" fmla="*/ 2020467 h 2020467"/>
                <a:gd name="connsiteX4" fmla="*/ 0 w 232581"/>
                <a:gd name="connsiteY4" fmla="*/ 0 h 2020467"/>
                <a:gd name="connsiteX0" fmla="*/ 0 w 242106"/>
                <a:gd name="connsiteY0" fmla="*/ 0 h 2020467"/>
                <a:gd name="connsiteX1" fmla="*/ 242106 w 242106"/>
                <a:gd name="connsiteY1" fmla="*/ 180975 h 2020467"/>
                <a:gd name="connsiteX2" fmla="*/ 232581 w 242106"/>
                <a:gd name="connsiteY2" fmla="*/ 1839492 h 2020467"/>
                <a:gd name="connsiteX3" fmla="*/ 0 w 242106"/>
                <a:gd name="connsiteY3" fmla="*/ 2020467 h 2020467"/>
                <a:gd name="connsiteX4" fmla="*/ 0 w 242106"/>
                <a:gd name="connsiteY4" fmla="*/ 0 h 2020467"/>
                <a:gd name="connsiteX0" fmla="*/ 0 w 232581"/>
                <a:gd name="connsiteY0" fmla="*/ 0 h 2020467"/>
                <a:gd name="connsiteX1" fmla="*/ 223056 w 232581"/>
                <a:gd name="connsiteY1" fmla="*/ 200025 h 2020467"/>
                <a:gd name="connsiteX2" fmla="*/ 232581 w 232581"/>
                <a:gd name="connsiteY2" fmla="*/ 1839492 h 2020467"/>
                <a:gd name="connsiteX3" fmla="*/ 0 w 232581"/>
                <a:gd name="connsiteY3" fmla="*/ 2020467 h 2020467"/>
                <a:gd name="connsiteX4" fmla="*/ 0 w 232581"/>
                <a:gd name="connsiteY4" fmla="*/ 0 h 2020467"/>
                <a:gd name="connsiteX0" fmla="*/ 0 w 242106"/>
                <a:gd name="connsiteY0" fmla="*/ 0 h 2020467"/>
                <a:gd name="connsiteX1" fmla="*/ 242106 w 242106"/>
                <a:gd name="connsiteY1" fmla="*/ 200025 h 2020467"/>
                <a:gd name="connsiteX2" fmla="*/ 232581 w 242106"/>
                <a:gd name="connsiteY2" fmla="*/ 1839492 h 2020467"/>
                <a:gd name="connsiteX3" fmla="*/ 0 w 242106"/>
                <a:gd name="connsiteY3" fmla="*/ 2020467 h 2020467"/>
                <a:gd name="connsiteX4" fmla="*/ 0 w 242106"/>
                <a:gd name="connsiteY4" fmla="*/ 0 h 2020467"/>
                <a:gd name="connsiteX0" fmla="*/ 0 w 232581"/>
                <a:gd name="connsiteY0" fmla="*/ 0 h 2020467"/>
                <a:gd name="connsiteX1" fmla="*/ 232581 w 232581"/>
                <a:gd name="connsiteY1" fmla="*/ 200025 h 2020467"/>
                <a:gd name="connsiteX2" fmla="*/ 232581 w 232581"/>
                <a:gd name="connsiteY2" fmla="*/ 1839492 h 2020467"/>
                <a:gd name="connsiteX3" fmla="*/ 0 w 232581"/>
                <a:gd name="connsiteY3" fmla="*/ 2020467 h 2020467"/>
                <a:gd name="connsiteX4" fmla="*/ 0 w 232581"/>
                <a:gd name="connsiteY4" fmla="*/ 0 h 202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581" h="2020467">
                  <a:moveTo>
                    <a:pt x="0" y="0"/>
                  </a:moveTo>
                  <a:lnTo>
                    <a:pt x="232581" y="200025"/>
                  </a:lnTo>
                  <a:lnTo>
                    <a:pt x="232581" y="1839492"/>
                  </a:lnTo>
                  <a:lnTo>
                    <a:pt x="0" y="2020467"/>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dirty="0">
                <a:ln>
                  <a:noFill/>
                </a:ln>
                <a:solidFill>
                  <a:prstClr val="white"/>
                </a:solidFill>
                <a:effectLst/>
                <a:uLnTx/>
                <a:uFillTx/>
                <a:latin typeface="Arial"/>
                <a:cs typeface="+mn-cs"/>
              </a:endParaRPr>
            </a:p>
          </p:txBody>
        </p:sp>
        <p:sp>
          <p:nvSpPr>
            <p:cNvPr id="60" name="Rectangle 13">
              <a:extLst>
                <a:ext uri="{FF2B5EF4-FFF2-40B4-BE49-F238E27FC236}">
                  <a16:creationId xmlns:a16="http://schemas.microsoft.com/office/drawing/2014/main" id="{AB8E93FA-C5C4-43AB-B687-6114C6D4F2FD}"/>
                </a:ext>
              </a:extLst>
            </p:cNvPr>
            <p:cNvSpPr/>
            <p:nvPr/>
          </p:nvSpPr>
          <p:spPr>
            <a:xfrm rot="16200000">
              <a:off x="7082677" y="610768"/>
              <a:ext cx="219887" cy="2623735"/>
            </a:xfrm>
            <a:custGeom>
              <a:avLst/>
              <a:gdLst>
                <a:gd name="connsiteX0" fmla="*/ 0 w 232581"/>
                <a:gd name="connsiteY0" fmla="*/ 0 h 2020467"/>
                <a:gd name="connsiteX1" fmla="*/ 232581 w 232581"/>
                <a:gd name="connsiteY1" fmla="*/ 0 h 2020467"/>
                <a:gd name="connsiteX2" fmla="*/ 232581 w 232581"/>
                <a:gd name="connsiteY2" fmla="*/ 2020467 h 2020467"/>
                <a:gd name="connsiteX3" fmla="*/ 0 w 232581"/>
                <a:gd name="connsiteY3" fmla="*/ 2020467 h 2020467"/>
                <a:gd name="connsiteX4" fmla="*/ 0 w 232581"/>
                <a:gd name="connsiteY4" fmla="*/ 0 h 2020467"/>
                <a:gd name="connsiteX0" fmla="*/ 0 w 232581"/>
                <a:gd name="connsiteY0" fmla="*/ 0 h 2020467"/>
                <a:gd name="connsiteX1" fmla="*/ 232581 w 232581"/>
                <a:gd name="connsiteY1" fmla="*/ 0 h 2020467"/>
                <a:gd name="connsiteX2" fmla="*/ 232581 w 232581"/>
                <a:gd name="connsiteY2" fmla="*/ 1839492 h 2020467"/>
                <a:gd name="connsiteX3" fmla="*/ 0 w 232581"/>
                <a:gd name="connsiteY3" fmla="*/ 2020467 h 2020467"/>
                <a:gd name="connsiteX4" fmla="*/ 0 w 232581"/>
                <a:gd name="connsiteY4" fmla="*/ 0 h 2020467"/>
                <a:gd name="connsiteX0" fmla="*/ 0 w 242106"/>
                <a:gd name="connsiteY0" fmla="*/ 0 h 2020467"/>
                <a:gd name="connsiteX1" fmla="*/ 242106 w 242106"/>
                <a:gd name="connsiteY1" fmla="*/ 180975 h 2020467"/>
                <a:gd name="connsiteX2" fmla="*/ 232581 w 242106"/>
                <a:gd name="connsiteY2" fmla="*/ 1839492 h 2020467"/>
                <a:gd name="connsiteX3" fmla="*/ 0 w 242106"/>
                <a:gd name="connsiteY3" fmla="*/ 2020467 h 2020467"/>
                <a:gd name="connsiteX4" fmla="*/ 0 w 242106"/>
                <a:gd name="connsiteY4" fmla="*/ 0 h 2020467"/>
                <a:gd name="connsiteX0" fmla="*/ 0 w 232581"/>
                <a:gd name="connsiteY0" fmla="*/ 0 h 2020467"/>
                <a:gd name="connsiteX1" fmla="*/ 223056 w 232581"/>
                <a:gd name="connsiteY1" fmla="*/ 200025 h 2020467"/>
                <a:gd name="connsiteX2" fmla="*/ 232581 w 232581"/>
                <a:gd name="connsiteY2" fmla="*/ 1839492 h 2020467"/>
                <a:gd name="connsiteX3" fmla="*/ 0 w 232581"/>
                <a:gd name="connsiteY3" fmla="*/ 2020467 h 2020467"/>
                <a:gd name="connsiteX4" fmla="*/ 0 w 232581"/>
                <a:gd name="connsiteY4" fmla="*/ 0 h 2020467"/>
                <a:gd name="connsiteX0" fmla="*/ 0 w 242106"/>
                <a:gd name="connsiteY0" fmla="*/ 0 h 2020467"/>
                <a:gd name="connsiteX1" fmla="*/ 242106 w 242106"/>
                <a:gd name="connsiteY1" fmla="*/ 200025 h 2020467"/>
                <a:gd name="connsiteX2" fmla="*/ 232581 w 242106"/>
                <a:gd name="connsiteY2" fmla="*/ 1839492 h 2020467"/>
                <a:gd name="connsiteX3" fmla="*/ 0 w 242106"/>
                <a:gd name="connsiteY3" fmla="*/ 2020467 h 2020467"/>
                <a:gd name="connsiteX4" fmla="*/ 0 w 242106"/>
                <a:gd name="connsiteY4" fmla="*/ 0 h 2020467"/>
                <a:gd name="connsiteX0" fmla="*/ 0 w 232581"/>
                <a:gd name="connsiteY0" fmla="*/ 0 h 2020467"/>
                <a:gd name="connsiteX1" fmla="*/ 232581 w 232581"/>
                <a:gd name="connsiteY1" fmla="*/ 200025 h 2020467"/>
                <a:gd name="connsiteX2" fmla="*/ 232581 w 232581"/>
                <a:gd name="connsiteY2" fmla="*/ 1839492 h 2020467"/>
                <a:gd name="connsiteX3" fmla="*/ 0 w 232581"/>
                <a:gd name="connsiteY3" fmla="*/ 2020467 h 2020467"/>
                <a:gd name="connsiteX4" fmla="*/ 0 w 232581"/>
                <a:gd name="connsiteY4" fmla="*/ 0 h 202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581" h="2020467">
                  <a:moveTo>
                    <a:pt x="0" y="0"/>
                  </a:moveTo>
                  <a:lnTo>
                    <a:pt x="232581" y="200025"/>
                  </a:lnTo>
                  <a:lnTo>
                    <a:pt x="232581" y="1839492"/>
                  </a:lnTo>
                  <a:lnTo>
                    <a:pt x="0" y="2020467"/>
                  </a:lnTo>
                  <a:lnTo>
                    <a:pt x="0"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sp>
          <p:nvSpPr>
            <p:cNvPr id="61" name="Rectangle 13">
              <a:extLst>
                <a:ext uri="{FF2B5EF4-FFF2-40B4-BE49-F238E27FC236}">
                  <a16:creationId xmlns:a16="http://schemas.microsoft.com/office/drawing/2014/main" id="{CF12B3C7-0B98-4C95-BA60-3F479B7C9054}"/>
                </a:ext>
              </a:extLst>
            </p:cNvPr>
            <p:cNvSpPr/>
            <p:nvPr/>
          </p:nvSpPr>
          <p:spPr>
            <a:xfrm rot="16200000">
              <a:off x="9789273" y="610765"/>
              <a:ext cx="219887" cy="2623735"/>
            </a:xfrm>
            <a:custGeom>
              <a:avLst/>
              <a:gdLst>
                <a:gd name="connsiteX0" fmla="*/ 0 w 232581"/>
                <a:gd name="connsiteY0" fmla="*/ 0 h 2020467"/>
                <a:gd name="connsiteX1" fmla="*/ 232581 w 232581"/>
                <a:gd name="connsiteY1" fmla="*/ 0 h 2020467"/>
                <a:gd name="connsiteX2" fmla="*/ 232581 w 232581"/>
                <a:gd name="connsiteY2" fmla="*/ 2020467 h 2020467"/>
                <a:gd name="connsiteX3" fmla="*/ 0 w 232581"/>
                <a:gd name="connsiteY3" fmla="*/ 2020467 h 2020467"/>
                <a:gd name="connsiteX4" fmla="*/ 0 w 232581"/>
                <a:gd name="connsiteY4" fmla="*/ 0 h 2020467"/>
                <a:gd name="connsiteX0" fmla="*/ 0 w 232581"/>
                <a:gd name="connsiteY0" fmla="*/ 0 h 2020467"/>
                <a:gd name="connsiteX1" fmla="*/ 232581 w 232581"/>
                <a:gd name="connsiteY1" fmla="*/ 0 h 2020467"/>
                <a:gd name="connsiteX2" fmla="*/ 232581 w 232581"/>
                <a:gd name="connsiteY2" fmla="*/ 1839492 h 2020467"/>
                <a:gd name="connsiteX3" fmla="*/ 0 w 232581"/>
                <a:gd name="connsiteY3" fmla="*/ 2020467 h 2020467"/>
                <a:gd name="connsiteX4" fmla="*/ 0 w 232581"/>
                <a:gd name="connsiteY4" fmla="*/ 0 h 2020467"/>
                <a:gd name="connsiteX0" fmla="*/ 0 w 242106"/>
                <a:gd name="connsiteY0" fmla="*/ 0 h 2020467"/>
                <a:gd name="connsiteX1" fmla="*/ 242106 w 242106"/>
                <a:gd name="connsiteY1" fmla="*/ 180975 h 2020467"/>
                <a:gd name="connsiteX2" fmla="*/ 232581 w 242106"/>
                <a:gd name="connsiteY2" fmla="*/ 1839492 h 2020467"/>
                <a:gd name="connsiteX3" fmla="*/ 0 w 242106"/>
                <a:gd name="connsiteY3" fmla="*/ 2020467 h 2020467"/>
                <a:gd name="connsiteX4" fmla="*/ 0 w 242106"/>
                <a:gd name="connsiteY4" fmla="*/ 0 h 2020467"/>
                <a:gd name="connsiteX0" fmla="*/ 0 w 232581"/>
                <a:gd name="connsiteY0" fmla="*/ 0 h 2020467"/>
                <a:gd name="connsiteX1" fmla="*/ 223056 w 232581"/>
                <a:gd name="connsiteY1" fmla="*/ 200025 h 2020467"/>
                <a:gd name="connsiteX2" fmla="*/ 232581 w 232581"/>
                <a:gd name="connsiteY2" fmla="*/ 1839492 h 2020467"/>
                <a:gd name="connsiteX3" fmla="*/ 0 w 232581"/>
                <a:gd name="connsiteY3" fmla="*/ 2020467 h 2020467"/>
                <a:gd name="connsiteX4" fmla="*/ 0 w 232581"/>
                <a:gd name="connsiteY4" fmla="*/ 0 h 2020467"/>
                <a:gd name="connsiteX0" fmla="*/ 0 w 242106"/>
                <a:gd name="connsiteY0" fmla="*/ 0 h 2020467"/>
                <a:gd name="connsiteX1" fmla="*/ 242106 w 242106"/>
                <a:gd name="connsiteY1" fmla="*/ 200025 h 2020467"/>
                <a:gd name="connsiteX2" fmla="*/ 232581 w 242106"/>
                <a:gd name="connsiteY2" fmla="*/ 1839492 h 2020467"/>
                <a:gd name="connsiteX3" fmla="*/ 0 w 242106"/>
                <a:gd name="connsiteY3" fmla="*/ 2020467 h 2020467"/>
                <a:gd name="connsiteX4" fmla="*/ 0 w 242106"/>
                <a:gd name="connsiteY4" fmla="*/ 0 h 2020467"/>
                <a:gd name="connsiteX0" fmla="*/ 0 w 232581"/>
                <a:gd name="connsiteY0" fmla="*/ 0 h 2020467"/>
                <a:gd name="connsiteX1" fmla="*/ 232581 w 232581"/>
                <a:gd name="connsiteY1" fmla="*/ 200025 h 2020467"/>
                <a:gd name="connsiteX2" fmla="*/ 232581 w 232581"/>
                <a:gd name="connsiteY2" fmla="*/ 1839492 h 2020467"/>
                <a:gd name="connsiteX3" fmla="*/ 0 w 232581"/>
                <a:gd name="connsiteY3" fmla="*/ 2020467 h 2020467"/>
                <a:gd name="connsiteX4" fmla="*/ 0 w 232581"/>
                <a:gd name="connsiteY4" fmla="*/ 0 h 202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581" h="2020467">
                  <a:moveTo>
                    <a:pt x="0" y="0"/>
                  </a:moveTo>
                  <a:lnTo>
                    <a:pt x="232581" y="200025"/>
                  </a:lnTo>
                  <a:lnTo>
                    <a:pt x="232581" y="1839492"/>
                  </a:lnTo>
                  <a:lnTo>
                    <a:pt x="0" y="2020467"/>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sp>
          <p:nvSpPr>
            <p:cNvPr id="62" name="Rectangle 13">
              <a:extLst>
                <a:ext uri="{FF2B5EF4-FFF2-40B4-BE49-F238E27FC236}">
                  <a16:creationId xmlns:a16="http://schemas.microsoft.com/office/drawing/2014/main" id="{FA0C48D3-1223-41E6-B3BE-A0F0A6F98934}"/>
                </a:ext>
              </a:extLst>
            </p:cNvPr>
            <p:cNvSpPr/>
            <p:nvPr/>
          </p:nvSpPr>
          <p:spPr>
            <a:xfrm rot="16200000" flipH="1">
              <a:off x="4376082" y="4647049"/>
              <a:ext cx="219887" cy="2623735"/>
            </a:xfrm>
            <a:custGeom>
              <a:avLst/>
              <a:gdLst>
                <a:gd name="connsiteX0" fmla="*/ 0 w 232581"/>
                <a:gd name="connsiteY0" fmla="*/ 0 h 2020467"/>
                <a:gd name="connsiteX1" fmla="*/ 232581 w 232581"/>
                <a:gd name="connsiteY1" fmla="*/ 0 h 2020467"/>
                <a:gd name="connsiteX2" fmla="*/ 232581 w 232581"/>
                <a:gd name="connsiteY2" fmla="*/ 2020467 h 2020467"/>
                <a:gd name="connsiteX3" fmla="*/ 0 w 232581"/>
                <a:gd name="connsiteY3" fmla="*/ 2020467 h 2020467"/>
                <a:gd name="connsiteX4" fmla="*/ 0 w 232581"/>
                <a:gd name="connsiteY4" fmla="*/ 0 h 2020467"/>
                <a:gd name="connsiteX0" fmla="*/ 0 w 232581"/>
                <a:gd name="connsiteY0" fmla="*/ 0 h 2020467"/>
                <a:gd name="connsiteX1" fmla="*/ 232581 w 232581"/>
                <a:gd name="connsiteY1" fmla="*/ 0 h 2020467"/>
                <a:gd name="connsiteX2" fmla="*/ 232581 w 232581"/>
                <a:gd name="connsiteY2" fmla="*/ 1839492 h 2020467"/>
                <a:gd name="connsiteX3" fmla="*/ 0 w 232581"/>
                <a:gd name="connsiteY3" fmla="*/ 2020467 h 2020467"/>
                <a:gd name="connsiteX4" fmla="*/ 0 w 232581"/>
                <a:gd name="connsiteY4" fmla="*/ 0 h 2020467"/>
                <a:gd name="connsiteX0" fmla="*/ 0 w 242106"/>
                <a:gd name="connsiteY0" fmla="*/ 0 h 2020467"/>
                <a:gd name="connsiteX1" fmla="*/ 242106 w 242106"/>
                <a:gd name="connsiteY1" fmla="*/ 180975 h 2020467"/>
                <a:gd name="connsiteX2" fmla="*/ 232581 w 242106"/>
                <a:gd name="connsiteY2" fmla="*/ 1839492 h 2020467"/>
                <a:gd name="connsiteX3" fmla="*/ 0 w 242106"/>
                <a:gd name="connsiteY3" fmla="*/ 2020467 h 2020467"/>
                <a:gd name="connsiteX4" fmla="*/ 0 w 242106"/>
                <a:gd name="connsiteY4" fmla="*/ 0 h 2020467"/>
                <a:gd name="connsiteX0" fmla="*/ 0 w 232581"/>
                <a:gd name="connsiteY0" fmla="*/ 0 h 2020467"/>
                <a:gd name="connsiteX1" fmla="*/ 223056 w 232581"/>
                <a:gd name="connsiteY1" fmla="*/ 200025 h 2020467"/>
                <a:gd name="connsiteX2" fmla="*/ 232581 w 232581"/>
                <a:gd name="connsiteY2" fmla="*/ 1839492 h 2020467"/>
                <a:gd name="connsiteX3" fmla="*/ 0 w 232581"/>
                <a:gd name="connsiteY3" fmla="*/ 2020467 h 2020467"/>
                <a:gd name="connsiteX4" fmla="*/ 0 w 232581"/>
                <a:gd name="connsiteY4" fmla="*/ 0 h 2020467"/>
                <a:gd name="connsiteX0" fmla="*/ 0 w 242106"/>
                <a:gd name="connsiteY0" fmla="*/ 0 h 2020467"/>
                <a:gd name="connsiteX1" fmla="*/ 242106 w 242106"/>
                <a:gd name="connsiteY1" fmla="*/ 200025 h 2020467"/>
                <a:gd name="connsiteX2" fmla="*/ 232581 w 242106"/>
                <a:gd name="connsiteY2" fmla="*/ 1839492 h 2020467"/>
                <a:gd name="connsiteX3" fmla="*/ 0 w 242106"/>
                <a:gd name="connsiteY3" fmla="*/ 2020467 h 2020467"/>
                <a:gd name="connsiteX4" fmla="*/ 0 w 242106"/>
                <a:gd name="connsiteY4" fmla="*/ 0 h 2020467"/>
                <a:gd name="connsiteX0" fmla="*/ 0 w 232581"/>
                <a:gd name="connsiteY0" fmla="*/ 0 h 2020467"/>
                <a:gd name="connsiteX1" fmla="*/ 232581 w 232581"/>
                <a:gd name="connsiteY1" fmla="*/ 200025 h 2020467"/>
                <a:gd name="connsiteX2" fmla="*/ 232581 w 232581"/>
                <a:gd name="connsiteY2" fmla="*/ 1839492 h 2020467"/>
                <a:gd name="connsiteX3" fmla="*/ 0 w 232581"/>
                <a:gd name="connsiteY3" fmla="*/ 2020467 h 2020467"/>
                <a:gd name="connsiteX4" fmla="*/ 0 w 232581"/>
                <a:gd name="connsiteY4" fmla="*/ 0 h 202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581" h="2020467">
                  <a:moveTo>
                    <a:pt x="0" y="0"/>
                  </a:moveTo>
                  <a:lnTo>
                    <a:pt x="232581" y="200025"/>
                  </a:lnTo>
                  <a:lnTo>
                    <a:pt x="232581" y="1839492"/>
                  </a:lnTo>
                  <a:lnTo>
                    <a:pt x="0" y="2020467"/>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dirty="0">
                <a:ln>
                  <a:noFill/>
                </a:ln>
                <a:solidFill>
                  <a:prstClr val="white"/>
                </a:solidFill>
                <a:effectLst/>
                <a:uLnTx/>
                <a:uFillTx/>
                <a:latin typeface="Arial"/>
                <a:cs typeface="+mn-cs"/>
              </a:endParaRPr>
            </a:p>
          </p:txBody>
        </p:sp>
        <p:sp>
          <p:nvSpPr>
            <p:cNvPr id="63" name="Rectangle 13">
              <a:extLst>
                <a:ext uri="{FF2B5EF4-FFF2-40B4-BE49-F238E27FC236}">
                  <a16:creationId xmlns:a16="http://schemas.microsoft.com/office/drawing/2014/main" id="{4AE7738B-4127-453E-B5F4-85853158288E}"/>
                </a:ext>
              </a:extLst>
            </p:cNvPr>
            <p:cNvSpPr/>
            <p:nvPr/>
          </p:nvSpPr>
          <p:spPr>
            <a:xfrm rot="16200000" flipH="1">
              <a:off x="7082679" y="4647050"/>
              <a:ext cx="219887" cy="2623735"/>
            </a:xfrm>
            <a:custGeom>
              <a:avLst/>
              <a:gdLst>
                <a:gd name="connsiteX0" fmla="*/ 0 w 232581"/>
                <a:gd name="connsiteY0" fmla="*/ 0 h 2020467"/>
                <a:gd name="connsiteX1" fmla="*/ 232581 w 232581"/>
                <a:gd name="connsiteY1" fmla="*/ 0 h 2020467"/>
                <a:gd name="connsiteX2" fmla="*/ 232581 w 232581"/>
                <a:gd name="connsiteY2" fmla="*/ 2020467 h 2020467"/>
                <a:gd name="connsiteX3" fmla="*/ 0 w 232581"/>
                <a:gd name="connsiteY3" fmla="*/ 2020467 h 2020467"/>
                <a:gd name="connsiteX4" fmla="*/ 0 w 232581"/>
                <a:gd name="connsiteY4" fmla="*/ 0 h 2020467"/>
                <a:gd name="connsiteX0" fmla="*/ 0 w 232581"/>
                <a:gd name="connsiteY0" fmla="*/ 0 h 2020467"/>
                <a:gd name="connsiteX1" fmla="*/ 232581 w 232581"/>
                <a:gd name="connsiteY1" fmla="*/ 0 h 2020467"/>
                <a:gd name="connsiteX2" fmla="*/ 232581 w 232581"/>
                <a:gd name="connsiteY2" fmla="*/ 1839492 h 2020467"/>
                <a:gd name="connsiteX3" fmla="*/ 0 w 232581"/>
                <a:gd name="connsiteY3" fmla="*/ 2020467 h 2020467"/>
                <a:gd name="connsiteX4" fmla="*/ 0 w 232581"/>
                <a:gd name="connsiteY4" fmla="*/ 0 h 2020467"/>
                <a:gd name="connsiteX0" fmla="*/ 0 w 242106"/>
                <a:gd name="connsiteY0" fmla="*/ 0 h 2020467"/>
                <a:gd name="connsiteX1" fmla="*/ 242106 w 242106"/>
                <a:gd name="connsiteY1" fmla="*/ 180975 h 2020467"/>
                <a:gd name="connsiteX2" fmla="*/ 232581 w 242106"/>
                <a:gd name="connsiteY2" fmla="*/ 1839492 h 2020467"/>
                <a:gd name="connsiteX3" fmla="*/ 0 w 242106"/>
                <a:gd name="connsiteY3" fmla="*/ 2020467 h 2020467"/>
                <a:gd name="connsiteX4" fmla="*/ 0 w 242106"/>
                <a:gd name="connsiteY4" fmla="*/ 0 h 2020467"/>
                <a:gd name="connsiteX0" fmla="*/ 0 w 232581"/>
                <a:gd name="connsiteY0" fmla="*/ 0 h 2020467"/>
                <a:gd name="connsiteX1" fmla="*/ 223056 w 232581"/>
                <a:gd name="connsiteY1" fmla="*/ 200025 h 2020467"/>
                <a:gd name="connsiteX2" fmla="*/ 232581 w 232581"/>
                <a:gd name="connsiteY2" fmla="*/ 1839492 h 2020467"/>
                <a:gd name="connsiteX3" fmla="*/ 0 w 232581"/>
                <a:gd name="connsiteY3" fmla="*/ 2020467 h 2020467"/>
                <a:gd name="connsiteX4" fmla="*/ 0 w 232581"/>
                <a:gd name="connsiteY4" fmla="*/ 0 h 2020467"/>
                <a:gd name="connsiteX0" fmla="*/ 0 w 242106"/>
                <a:gd name="connsiteY0" fmla="*/ 0 h 2020467"/>
                <a:gd name="connsiteX1" fmla="*/ 242106 w 242106"/>
                <a:gd name="connsiteY1" fmla="*/ 200025 h 2020467"/>
                <a:gd name="connsiteX2" fmla="*/ 232581 w 242106"/>
                <a:gd name="connsiteY2" fmla="*/ 1839492 h 2020467"/>
                <a:gd name="connsiteX3" fmla="*/ 0 w 242106"/>
                <a:gd name="connsiteY3" fmla="*/ 2020467 h 2020467"/>
                <a:gd name="connsiteX4" fmla="*/ 0 w 242106"/>
                <a:gd name="connsiteY4" fmla="*/ 0 h 2020467"/>
                <a:gd name="connsiteX0" fmla="*/ 0 w 232581"/>
                <a:gd name="connsiteY0" fmla="*/ 0 h 2020467"/>
                <a:gd name="connsiteX1" fmla="*/ 232581 w 232581"/>
                <a:gd name="connsiteY1" fmla="*/ 200025 h 2020467"/>
                <a:gd name="connsiteX2" fmla="*/ 232581 w 232581"/>
                <a:gd name="connsiteY2" fmla="*/ 1839492 h 2020467"/>
                <a:gd name="connsiteX3" fmla="*/ 0 w 232581"/>
                <a:gd name="connsiteY3" fmla="*/ 2020467 h 2020467"/>
                <a:gd name="connsiteX4" fmla="*/ 0 w 232581"/>
                <a:gd name="connsiteY4" fmla="*/ 0 h 202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581" h="2020467">
                  <a:moveTo>
                    <a:pt x="0" y="0"/>
                  </a:moveTo>
                  <a:lnTo>
                    <a:pt x="232581" y="200025"/>
                  </a:lnTo>
                  <a:lnTo>
                    <a:pt x="232581" y="1839492"/>
                  </a:lnTo>
                  <a:lnTo>
                    <a:pt x="0" y="2020467"/>
                  </a:lnTo>
                  <a:lnTo>
                    <a:pt x="0"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sp>
          <p:nvSpPr>
            <p:cNvPr id="64" name="Rectangle 13">
              <a:extLst>
                <a:ext uri="{FF2B5EF4-FFF2-40B4-BE49-F238E27FC236}">
                  <a16:creationId xmlns:a16="http://schemas.microsoft.com/office/drawing/2014/main" id="{0D48A645-6C1A-4CA8-9C36-AB96C972ABB6}"/>
                </a:ext>
              </a:extLst>
            </p:cNvPr>
            <p:cNvSpPr/>
            <p:nvPr/>
          </p:nvSpPr>
          <p:spPr>
            <a:xfrm rot="16200000" flipH="1">
              <a:off x="9789273" y="4647053"/>
              <a:ext cx="219887" cy="2623735"/>
            </a:xfrm>
            <a:custGeom>
              <a:avLst/>
              <a:gdLst>
                <a:gd name="connsiteX0" fmla="*/ 0 w 232581"/>
                <a:gd name="connsiteY0" fmla="*/ 0 h 2020467"/>
                <a:gd name="connsiteX1" fmla="*/ 232581 w 232581"/>
                <a:gd name="connsiteY1" fmla="*/ 0 h 2020467"/>
                <a:gd name="connsiteX2" fmla="*/ 232581 w 232581"/>
                <a:gd name="connsiteY2" fmla="*/ 2020467 h 2020467"/>
                <a:gd name="connsiteX3" fmla="*/ 0 w 232581"/>
                <a:gd name="connsiteY3" fmla="*/ 2020467 h 2020467"/>
                <a:gd name="connsiteX4" fmla="*/ 0 w 232581"/>
                <a:gd name="connsiteY4" fmla="*/ 0 h 2020467"/>
                <a:gd name="connsiteX0" fmla="*/ 0 w 232581"/>
                <a:gd name="connsiteY0" fmla="*/ 0 h 2020467"/>
                <a:gd name="connsiteX1" fmla="*/ 232581 w 232581"/>
                <a:gd name="connsiteY1" fmla="*/ 0 h 2020467"/>
                <a:gd name="connsiteX2" fmla="*/ 232581 w 232581"/>
                <a:gd name="connsiteY2" fmla="*/ 1839492 h 2020467"/>
                <a:gd name="connsiteX3" fmla="*/ 0 w 232581"/>
                <a:gd name="connsiteY3" fmla="*/ 2020467 h 2020467"/>
                <a:gd name="connsiteX4" fmla="*/ 0 w 232581"/>
                <a:gd name="connsiteY4" fmla="*/ 0 h 2020467"/>
                <a:gd name="connsiteX0" fmla="*/ 0 w 242106"/>
                <a:gd name="connsiteY0" fmla="*/ 0 h 2020467"/>
                <a:gd name="connsiteX1" fmla="*/ 242106 w 242106"/>
                <a:gd name="connsiteY1" fmla="*/ 180975 h 2020467"/>
                <a:gd name="connsiteX2" fmla="*/ 232581 w 242106"/>
                <a:gd name="connsiteY2" fmla="*/ 1839492 h 2020467"/>
                <a:gd name="connsiteX3" fmla="*/ 0 w 242106"/>
                <a:gd name="connsiteY3" fmla="*/ 2020467 h 2020467"/>
                <a:gd name="connsiteX4" fmla="*/ 0 w 242106"/>
                <a:gd name="connsiteY4" fmla="*/ 0 h 2020467"/>
                <a:gd name="connsiteX0" fmla="*/ 0 w 232581"/>
                <a:gd name="connsiteY0" fmla="*/ 0 h 2020467"/>
                <a:gd name="connsiteX1" fmla="*/ 223056 w 232581"/>
                <a:gd name="connsiteY1" fmla="*/ 200025 h 2020467"/>
                <a:gd name="connsiteX2" fmla="*/ 232581 w 232581"/>
                <a:gd name="connsiteY2" fmla="*/ 1839492 h 2020467"/>
                <a:gd name="connsiteX3" fmla="*/ 0 w 232581"/>
                <a:gd name="connsiteY3" fmla="*/ 2020467 h 2020467"/>
                <a:gd name="connsiteX4" fmla="*/ 0 w 232581"/>
                <a:gd name="connsiteY4" fmla="*/ 0 h 2020467"/>
                <a:gd name="connsiteX0" fmla="*/ 0 w 242106"/>
                <a:gd name="connsiteY0" fmla="*/ 0 h 2020467"/>
                <a:gd name="connsiteX1" fmla="*/ 242106 w 242106"/>
                <a:gd name="connsiteY1" fmla="*/ 200025 h 2020467"/>
                <a:gd name="connsiteX2" fmla="*/ 232581 w 242106"/>
                <a:gd name="connsiteY2" fmla="*/ 1839492 h 2020467"/>
                <a:gd name="connsiteX3" fmla="*/ 0 w 242106"/>
                <a:gd name="connsiteY3" fmla="*/ 2020467 h 2020467"/>
                <a:gd name="connsiteX4" fmla="*/ 0 w 242106"/>
                <a:gd name="connsiteY4" fmla="*/ 0 h 2020467"/>
                <a:gd name="connsiteX0" fmla="*/ 0 w 232581"/>
                <a:gd name="connsiteY0" fmla="*/ 0 h 2020467"/>
                <a:gd name="connsiteX1" fmla="*/ 232581 w 232581"/>
                <a:gd name="connsiteY1" fmla="*/ 200025 h 2020467"/>
                <a:gd name="connsiteX2" fmla="*/ 232581 w 232581"/>
                <a:gd name="connsiteY2" fmla="*/ 1839492 h 2020467"/>
                <a:gd name="connsiteX3" fmla="*/ 0 w 232581"/>
                <a:gd name="connsiteY3" fmla="*/ 2020467 h 2020467"/>
                <a:gd name="connsiteX4" fmla="*/ 0 w 232581"/>
                <a:gd name="connsiteY4" fmla="*/ 0 h 202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581" h="2020467">
                  <a:moveTo>
                    <a:pt x="0" y="0"/>
                  </a:moveTo>
                  <a:lnTo>
                    <a:pt x="232581" y="200025"/>
                  </a:lnTo>
                  <a:lnTo>
                    <a:pt x="232581" y="1839492"/>
                  </a:lnTo>
                  <a:lnTo>
                    <a:pt x="0" y="2020467"/>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sp>
          <p:nvSpPr>
            <p:cNvPr id="65" name="사각형: 둥근 위쪽 모서리 27">
              <a:extLst>
                <a:ext uri="{FF2B5EF4-FFF2-40B4-BE49-F238E27FC236}">
                  <a16:creationId xmlns:a16="http://schemas.microsoft.com/office/drawing/2014/main" id="{7A2D3FFA-30F2-4BCB-8A47-C090859009A9}"/>
                </a:ext>
              </a:extLst>
            </p:cNvPr>
            <p:cNvSpPr/>
            <p:nvPr/>
          </p:nvSpPr>
          <p:spPr>
            <a:xfrm rot="10800000">
              <a:off x="3418868" y="1812689"/>
              <a:ext cx="2150685" cy="541004"/>
            </a:xfrm>
            <a:prstGeom prst="round2SameRect">
              <a:avLst>
                <a:gd name="adj1" fmla="val 3115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66" name="사각형: 둥근 위쪽 모서리 33">
              <a:extLst>
                <a:ext uri="{FF2B5EF4-FFF2-40B4-BE49-F238E27FC236}">
                  <a16:creationId xmlns:a16="http://schemas.microsoft.com/office/drawing/2014/main" id="{9820AB2C-17EE-4F0B-86AD-8897E915DE44}"/>
                </a:ext>
              </a:extLst>
            </p:cNvPr>
            <p:cNvSpPr/>
            <p:nvPr/>
          </p:nvSpPr>
          <p:spPr>
            <a:xfrm rot="10800000">
              <a:off x="6129905" y="1812689"/>
              <a:ext cx="2150685" cy="541004"/>
            </a:xfrm>
            <a:prstGeom prst="round2SameRect">
              <a:avLst>
                <a:gd name="adj1" fmla="val 31154"/>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67" name="사각형: 둥근 위쪽 모서리 34">
              <a:extLst>
                <a:ext uri="{FF2B5EF4-FFF2-40B4-BE49-F238E27FC236}">
                  <a16:creationId xmlns:a16="http://schemas.microsoft.com/office/drawing/2014/main" id="{6C69CF6C-46BC-4204-A649-9272FA94B7C0}"/>
                </a:ext>
              </a:extLst>
            </p:cNvPr>
            <p:cNvSpPr/>
            <p:nvPr/>
          </p:nvSpPr>
          <p:spPr>
            <a:xfrm rot="10800000">
              <a:off x="8840943" y="1812690"/>
              <a:ext cx="2150685" cy="541004"/>
            </a:xfrm>
            <a:prstGeom prst="round2SameRect">
              <a:avLst>
                <a:gd name="adj1" fmla="val 3115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68" name="사각형: 둥근 위쪽 모서리 35">
              <a:extLst>
                <a:ext uri="{FF2B5EF4-FFF2-40B4-BE49-F238E27FC236}">
                  <a16:creationId xmlns:a16="http://schemas.microsoft.com/office/drawing/2014/main" id="{2F2809F2-17C6-4996-B1B7-E30F448075C4}"/>
                </a:ext>
              </a:extLst>
            </p:cNvPr>
            <p:cNvSpPr/>
            <p:nvPr/>
          </p:nvSpPr>
          <p:spPr>
            <a:xfrm>
              <a:off x="3418868" y="5535341"/>
              <a:ext cx="2150685" cy="541004"/>
            </a:xfrm>
            <a:prstGeom prst="round2SameRect">
              <a:avLst>
                <a:gd name="adj1" fmla="val 3115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69" name="사각형: 둥근 위쪽 모서리 36">
              <a:extLst>
                <a:ext uri="{FF2B5EF4-FFF2-40B4-BE49-F238E27FC236}">
                  <a16:creationId xmlns:a16="http://schemas.microsoft.com/office/drawing/2014/main" id="{F24477A8-2DED-40EF-9B83-8FA112EE6D1E}"/>
                </a:ext>
              </a:extLst>
            </p:cNvPr>
            <p:cNvSpPr/>
            <p:nvPr/>
          </p:nvSpPr>
          <p:spPr>
            <a:xfrm>
              <a:off x="6129905" y="5535341"/>
              <a:ext cx="2150685" cy="541004"/>
            </a:xfrm>
            <a:prstGeom prst="round2SameRect">
              <a:avLst>
                <a:gd name="adj1" fmla="val 31154"/>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70" name="사각형: 둥근 위쪽 모서리 37">
              <a:extLst>
                <a:ext uri="{FF2B5EF4-FFF2-40B4-BE49-F238E27FC236}">
                  <a16:creationId xmlns:a16="http://schemas.microsoft.com/office/drawing/2014/main" id="{9A2E5A98-676B-4B0D-93BA-FCE92097EB99}"/>
                </a:ext>
              </a:extLst>
            </p:cNvPr>
            <p:cNvSpPr/>
            <p:nvPr/>
          </p:nvSpPr>
          <p:spPr>
            <a:xfrm>
              <a:off x="8840943" y="5535342"/>
              <a:ext cx="2150685" cy="541004"/>
            </a:xfrm>
            <a:prstGeom prst="round2SameRect">
              <a:avLst>
                <a:gd name="adj1" fmla="val 3115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grpSp>
      <p:graphicFrame>
        <p:nvGraphicFramePr>
          <p:cNvPr id="71" name="Table 70">
            <a:extLst>
              <a:ext uri="{FF2B5EF4-FFF2-40B4-BE49-F238E27FC236}">
                <a16:creationId xmlns:a16="http://schemas.microsoft.com/office/drawing/2014/main" id="{1DBA3554-3466-4241-B6B2-F60E10E60819}"/>
              </a:ext>
            </a:extLst>
          </p:cNvPr>
          <p:cNvGraphicFramePr>
            <a:graphicFrameLocks noGrp="1"/>
          </p:cNvGraphicFramePr>
          <p:nvPr>
            <p:extLst>
              <p:ext uri="{D42A27DB-BD31-4B8C-83A1-F6EECF244321}">
                <p14:modId xmlns:p14="http://schemas.microsoft.com/office/powerpoint/2010/main" val="660863403"/>
              </p:ext>
            </p:extLst>
          </p:nvPr>
        </p:nvGraphicFramePr>
        <p:xfrm>
          <a:off x="327072" y="235214"/>
          <a:ext cx="9601750" cy="5569180"/>
        </p:xfrm>
        <a:graphic>
          <a:graphicData uri="http://schemas.openxmlformats.org/drawingml/2006/table">
            <a:tbl>
              <a:tblPr firstRow="1" bandRow="1">
                <a:tableStyleId>{2D5ABB26-0587-4C30-8999-92F81FD0307C}</a:tableStyleId>
              </a:tblPr>
              <a:tblGrid>
                <a:gridCol w="2952901">
                  <a:extLst>
                    <a:ext uri="{9D8B030D-6E8A-4147-A177-3AD203B41FA5}">
                      <a16:colId xmlns:a16="http://schemas.microsoft.com/office/drawing/2014/main" val="20000"/>
                    </a:ext>
                  </a:extLst>
                </a:gridCol>
                <a:gridCol w="1516355">
                  <a:extLst>
                    <a:ext uri="{9D8B030D-6E8A-4147-A177-3AD203B41FA5}">
                      <a16:colId xmlns:a16="http://schemas.microsoft.com/office/drawing/2014/main" val="20001"/>
                    </a:ext>
                  </a:extLst>
                </a:gridCol>
                <a:gridCol w="2886396">
                  <a:extLst>
                    <a:ext uri="{9D8B030D-6E8A-4147-A177-3AD203B41FA5}">
                      <a16:colId xmlns:a16="http://schemas.microsoft.com/office/drawing/2014/main" val="20002"/>
                    </a:ext>
                  </a:extLst>
                </a:gridCol>
                <a:gridCol w="2246098">
                  <a:extLst>
                    <a:ext uri="{9D8B030D-6E8A-4147-A177-3AD203B41FA5}">
                      <a16:colId xmlns:a16="http://schemas.microsoft.com/office/drawing/2014/main" val="20003"/>
                    </a:ext>
                  </a:extLst>
                </a:gridCol>
              </a:tblGrid>
              <a:tr h="995246">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GB" sz="1800" b="1" kern="1200" dirty="0">
                          <a:solidFill>
                            <a:schemeClr val="tx1"/>
                          </a:solidFill>
                          <a:effectLst/>
                          <a:latin typeface="+mn-lt"/>
                          <a:ea typeface="+mn-ea"/>
                          <a:cs typeface="+mn-cs"/>
                        </a:rPr>
                        <a:t>Feature</a:t>
                      </a:r>
                      <a:endParaRPr lang="ko-KR" altLang="en-US" sz="1600" b="1" dirty="0">
                        <a:solidFill>
                          <a:schemeClr val="tx1">
                            <a:lumMod val="75000"/>
                            <a:lumOff val="25000"/>
                          </a:schemeClr>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1" dirty="0">
                          <a:solidFill>
                            <a:schemeClr val="bg1"/>
                          </a:solidFill>
                          <a:latin typeface="+mn-lt"/>
                          <a:cs typeface="Arial" pitchFamily="34" charset="0"/>
                        </a:rPr>
                        <a:t>Estimate</a:t>
                      </a:r>
                      <a:endParaRPr lang="ko-KR" altLang="en-US" sz="1600" b="1" dirty="0">
                        <a:solidFill>
                          <a:schemeClr val="bg1"/>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1" dirty="0">
                          <a:solidFill>
                            <a:schemeClr val="bg1"/>
                          </a:solidFill>
                          <a:latin typeface="+mn-lt"/>
                          <a:cs typeface="Arial" pitchFamily="34" charset="0"/>
                        </a:rPr>
                        <a:t>     P-value</a:t>
                      </a:r>
                      <a:endParaRPr lang="ko-KR" altLang="en-US" sz="1600" b="1" dirty="0">
                        <a:solidFill>
                          <a:schemeClr val="bg1"/>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GB" altLang="ko-KR" sz="1600" b="1" dirty="0">
                          <a:solidFill>
                            <a:schemeClr val="bg1"/>
                          </a:solidFill>
                          <a:latin typeface="+mn-lt"/>
                          <a:cs typeface="Arial" pitchFamily="34" charset="0"/>
                        </a:rPr>
                        <a:t>Significant Level</a:t>
                      </a:r>
                      <a:endParaRPr lang="ko-KR" altLang="en-US" sz="1600" b="1" dirty="0">
                        <a:solidFill>
                          <a:schemeClr val="bg1"/>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04033">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GB" altLang="ko-KR" sz="1600" b="0" dirty="0">
                          <a:solidFill>
                            <a:schemeClr val="tx1">
                              <a:lumMod val="75000"/>
                              <a:lumOff val="25000"/>
                            </a:schemeClr>
                          </a:solidFill>
                          <a:latin typeface="+mn-lt"/>
                          <a:cs typeface="Arial" pitchFamily="34" charset="0"/>
                        </a:rPr>
                        <a:t>Total Time Spent on Website</a:t>
                      </a:r>
                      <a:endParaRPr lang="ko-KR" altLang="en-US" sz="1600" b="0" dirty="0">
                        <a:solidFill>
                          <a:schemeClr val="tx1">
                            <a:lumMod val="75000"/>
                            <a:lumOff val="25000"/>
                          </a:schemeClr>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21.147</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&lt; 2e-16</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3281">
                <a:tc>
                  <a:txBody>
                    <a:bodyPr/>
                    <a:lstStyle/>
                    <a:p>
                      <a:pPr marL="228600" algn="ctr">
                        <a:lnSpc>
                          <a:spcPct val="107000"/>
                        </a:lnSpc>
                        <a:spcAft>
                          <a:spcPts val="0"/>
                        </a:spcAft>
                      </a:pPr>
                      <a:r>
                        <a:rPr lang="en-GB" sz="1600" b="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Tags - </a:t>
                      </a:r>
                      <a:r>
                        <a:rPr lang="en-GB" sz="1600" b="0" kern="1200" dirty="0">
                          <a:solidFill>
                            <a:schemeClr val="tx1"/>
                          </a:solidFill>
                          <a:effectLst/>
                          <a:latin typeface="+mn-lt"/>
                          <a:ea typeface="+mn-ea"/>
                          <a:cs typeface="+mn-cs"/>
                        </a:rPr>
                        <a:t>Closed by </a:t>
                      </a:r>
                      <a:r>
                        <a:rPr lang="en-GB" sz="1600" b="0" kern="1200" dirty="0" err="1">
                          <a:solidFill>
                            <a:schemeClr val="tx1"/>
                          </a:solidFill>
                          <a:effectLst/>
                          <a:latin typeface="+mn-lt"/>
                          <a:ea typeface="+mn-ea"/>
                          <a:cs typeface="+mn-cs"/>
                        </a:rPr>
                        <a:t>Horizzon</a:t>
                      </a:r>
                      <a:endParaRPr lang="en-GB" sz="1600" b="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8.896</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&lt; 2e-16</a:t>
                      </a:r>
                      <a:endParaRPr lang="en-GB" sz="16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62855338"/>
                  </a:ext>
                </a:extLst>
              </a:tr>
              <a:tr h="373281">
                <a:tc>
                  <a:txBody>
                    <a:bodyPr/>
                    <a:lstStyle/>
                    <a:p>
                      <a:pPr marL="228600" algn="ctr">
                        <a:lnSpc>
                          <a:spcPct val="107000"/>
                        </a:lnSpc>
                        <a:spcAft>
                          <a:spcPts val="0"/>
                        </a:spcAft>
                      </a:pPr>
                      <a:r>
                        <a:rPr lang="en-GB" sz="1600" b="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Tags - </a:t>
                      </a:r>
                      <a:r>
                        <a:rPr lang="en-GB" sz="1600" b="0" kern="1200" dirty="0">
                          <a:solidFill>
                            <a:schemeClr val="tx1"/>
                          </a:solidFill>
                          <a:effectLst/>
                          <a:latin typeface="+mn-lt"/>
                          <a:ea typeface="+mn-ea"/>
                          <a:cs typeface="+mn-cs"/>
                        </a:rPr>
                        <a:t>Lost to EINS</a:t>
                      </a:r>
                      <a:endParaRPr lang="en-GB" sz="1600" b="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11.145</a:t>
                      </a:r>
                      <a:endParaRPr lang="en-GB" sz="16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&lt; 2e-16</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20244996"/>
                  </a:ext>
                </a:extLst>
              </a:tr>
              <a:tr h="373281">
                <a:tc>
                  <a:txBody>
                    <a:bodyPr/>
                    <a:lstStyle/>
                    <a:p>
                      <a:pPr marL="228600" algn="ctr">
                        <a:lnSpc>
                          <a:spcPct val="107000"/>
                        </a:lnSpc>
                        <a:spcAft>
                          <a:spcPts val="0"/>
                        </a:spcAft>
                      </a:pPr>
                      <a:r>
                        <a:rPr lang="en-GB" sz="1600" b="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Lead Quality - </a:t>
                      </a:r>
                      <a:r>
                        <a:rPr lang="en-GB" sz="1600" b="0" kern="1200" dirty="0">
                          <a:solidFill>
                            <a:schemeClr val="tx1"/>
                          </a:solidFill>
                          <a:effectLst/>
                          <a:latin typeface="+mn-lt"/>
                          <a:ea typeface="+mn-ea"/>
                          <a:cs typeface="+mn-cs"/>
                        </a:rPr>
                        <a:t>Not sure</a:t>
                      </a:r>
                      <a:endParaRPr lang="en-GB" sz="1600" b="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-3.758</a:t>
                      </a:r>
                      <a:endParaRPr lang="en-GB" sz="16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&lt; 2e-16</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35834678"/>
                  </a:ext>
                </a:extLst>
              </a:tr>
              <a:tr h="373281">
                <a:tc>
                  <a:txBody>
                    <a:bodyPr/>
                    <a:lstStyle/>
                    <a:p>
                      <a:pPr marL="228600" algn="ctr">
                        <a:lnSpc>
                          <a:spcPct val="107000"/>
                        </a:lnSpc>
                        <a:spcAft>
                          <a:spcPts val="0"/>
                        </a:spcAft>
                      </a:pPr>
                      <a:r>
                        <a:rPr lang="en-GB" sz="1600" b="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Tags - </a:t>
                      </a:r>
                      <a:r>
                        <a:rPr lang="en-GB" sz="1600" b="0" kern="1200" dirty="0">
                          <a:solidFill>
                            <a:srgbClr val="000000"/>
                          </a:solidFill>
                          <a:effectLst/>
                          <a:latin typeface="Arial" panose="020B0604020202020204" pitchFamily="34" charset="0"/>
                          <a:ea typeface="+mn-ea"/>
                          <a:cs typeface="Times New Roman" panose="02020603050405020304" pitchFamily="18" charset="0"/>
                        </a:rPr>
                        <a:t>Busy</a:t>
                      </a:r>
                      <a:endParaRPr lang="en-GB" sz="1600" b="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6.027</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1.67E-09</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21031713"/>
                  </a:ext>
                </a:extLst>
              </a:tr>
              <a:tr h="373281">
                <a:tc>
                  <a:txBody>
                    <a:bodyPr/>
                    <a:lstStyle/>
                    <a:p>
                      <a:pPr marL="228600" algn="ctr">
                        <a:lnSpc>
                          <a:spcPct val="107000"/>
                        </a:lnSpc>
                        <a:spcAft>
                          <a:spcPts val="0"/>
                        </a:spcAft>
                      </a:pPr>
                      <a:r>
                        <a:rPr lang="en-GB" sz="1600" b="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Total Visits</a:t>
                      </a:r>
                      <a:endParaRPr lang="en-GB" sz="1600" b="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4.437</a:t>
                      </a:r>
                      <a:endParaRPr lang="en-GB" sz="16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9.11E-06</a:t>
                      </a:r>
                      <a:endParaRPr lang="en-GB" sz="16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3281">
                <a:tc>
                  <a:txBody>
                    <a:bodyPr/>
                    <a:lstStyle/>
                    <a:p>
                      <a:pPr marL="228600" algn="ctr">
                        <a:lnSpc>
                          <a:spcPct val="107000"/>
                        </a:lnSpc>
                        <a:spcAft>
                          <a:spcPts val="0"/>
                        </a:spcAft>
                      </a:pPr>
                      <a:r>
                        <a:rPr lang="en-GB" sz="1600" b="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Do Not Email</a:t>
                      </a:r>
                      <a:endParaRPr lang="en-GB" sz="1600" b="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-4.207</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2.59E-05</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3281">
                <a:tc>
                  <a:txBody>
                    <a:bodyPr/>
                    <a:lstStyle/>
                    <a:p>
                      <a:pPr marL="228600" algn="ctr">
                        <a:lnSpc>
                          <a:spcPct val="107000"/>
                        </a:lnSpc>
                        <a:spcAft>
                          <a:spcPts val="0"/>
                        </a:spcAft>
                      </a:pPr>
                      <a:r>
                        <a:rPr lang="en-GB" sz="1600" b="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Lead Quality - </a:t>
                      </a:r>
                      <a:r>
                        <a:rPr lang="en-GB" sz="1600" b="0" kern="1200" dirty="0">
                          <a:solidFill>
                            <a:srgbClr val="000000"/>
                          </a:solidFill>
                          <a:effectLst/>
                          <a:latin typeface="Arial" panose="020B0604020202020204" pitchFamily="34" charset="0"/>
                          <a:ea typeface="+mn-ea"/>
                          <a:cs typeface="Times New Roman" panose="02020603050405020304" pitchFamily="18" charset="0"/>
                        </a:rPr>
                        <a:t>Worst</a:t>
                      </a:r>
                      <a:endParaRPr lang="en-GB" sz="1600" b="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-4.084</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4.88E-05</a:t>
                      </a:r>
                      <a:endParaRPr lang="en-GB" sz="16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627448">
                <a:tc>
                  <a:txBody>
                    <a:bodyPr/>
                    <a:lstStyle/>
                    <a:p>
                      <a:pPr marL="228600" algn="ctr" defTabSz="914423" rtl="0" eaLnBrk="1" latinLnBrk="0" hangingPunct="1">
                        <a:lnSpc>
                          <a:spcPct val="107000"/>
                        </a:lnSpc>
                        <a:spcAft>
                          <a:spcPts val="0"/>
                        </a:spcAft>
                      </a:pPr>
                      <a:r>
                        <a:rPr lang="en-GB" sz="1600" b="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Lead Origin - </a:t>
                      </a:r>
                      <a:r>
                        <a:rPr lang="en-GB" sz="1600" b="0" kern="1200" dirty="0">
                          <a:solidFill>
                            <a:srgbClr val="000000"/>
                          </a:solidFill>
                          <a:effectLst/>
                          <a:latin typeface="Arial" panose="020B0604020202020204" pitchFamily="34" charset="0"/>
                          <a:ea typeface="+mn-ea"/>
                          <a:cs typeface="Times New Roman" panose="02020603050405020304" pitchFamily="18" charset="0"/>
                        </a:rPr>
                        <a:t>Landing Page Submission</a:t>
                      </a:r>
                      <a:endParaRPr lang="en-GB" sz="1600" b="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-4.015</a:t>
                      </a:r>
                      <a:endParaRPr lang="en-GB" sz="16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5.95E-05</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73281">
                <a:tc>
                  <a:txBody>
                    <a:bodyPr/>
                    <a:lstStyle/>
                    <a:p>
                      <a:pPr marL="228600" algn="ctr" defTabSz="914423" rtl="0" eaLnBrk="1" latinLnBrk="0" hangingPunct="1">
                        <a:lnSpc>
                          <a:spcPct val="107000"/>
                        </a:lnSpc>
                        <a:spcAft>
                          <a:spcPts val="0"/>
                        </a:spcAft>
                      </a:pPr>
                      <a:r>
                        <a:rPr lang="en-GB" sz="1600" b="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Lead Quality - </a:t>
                      </a:r>
                      <a:r>
                        <a:rPr lang="en-GB" sz="1600" b="0" kern="1200" dirty="0">
                          <a:solidFill>
                            <a:srgbClr val="000000"/>
                          </a:solidFill>
                          <a:effectLst/>
                          <a:latin typeface="Arial" panose="020B0604020202020204" pitchFamily="34" charset="0"/>
                          <a:ea typeface="+mn-ea"/>
                          <a:cs typeface="Times New Roman" panose="02020603050405020304" pitchFamily="18" charset="0"/>
                        </a:rPr>
                        <a:t>Might be</a:t>
                      </a:r>
                      <a:endParaRPr lang="en-GB" sz="1600" b="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-3.464</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0.000532</a:t>
                      </a:r>
                      <a:endParaRPr lang="en-GB" sz="16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42332">
                <a:tc>
                  <a:txBody>
                    <a:bodyPr/>
                    <a:lstStyle/>
                    <a:p>
                      <a:pPr marL="228600" algn="ctr" defTabSz="914423" rtl="0" eaLnBrk="1" latinLnBrk="0" hangingPunct="1">
                        <a:lnSpc>
                          <a:spcPct val="107000"/>
                        </a:lnSpc>
                        <a:spcAft>
                          <a:spcPts val="0"/>
                        </a:spcAft>
                      </a:pPr>
                      <a:r>
                        <a:rPr lang="en-GB" sz="1600" b="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Tags - </a:t>
                      </a:r>
                      <a:r>
                        <a:rPr lang="en-GB" sz="1600" b="0" kern="1200" dirty="0" err="1">
                          <a:solidFill>
                            <a:srgbClr val="000000"/>
                          </a:solidFill>
                          <a:effectLst/>
                          <a:latin typeface="Arial" panose="020B0604020202020204" pitchFamily="34" charset="0"/>
                          <a:ea typeface="+mn-ea"/>
                          <a:cs typeface="Times New Roman" panose="02020603050405020304" pitchFamily="18" charset="0"/>
                        </a:rPr>
                        <a:t>Hangup</a:t>
                      </a:r>
                      <a:endParaRPr lang="en-GB" sz="1600" b="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2.744</a:t>
                      </a:r>
                      <a:endParaRPr lang="en-GB" sz="16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0.006078</a:t>
                      </a:r>
                      <a:endParaRPr lang="en-GB" sz="16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795786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56634D92-DDA9-449E-9A4A-DA4A58A137F2}"/>
              </a:ext>
            </a:extLst>
          </p:cNvPr>
          <p:cNvSpPr/>
          <p:nvPr/>
        </p:nvSpPr>
        <p:spPr>
          <a:xfrm>
            <a:off x="7467227" y="2745000"/>
            <a:ext cx="1368000" cy="136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5EBEE4"/>
              </a:solidFill>
              <a:effectLst/>
              <a:uLnTx/>
              <a:uFillTx/>
              <a:latin typeface="Arial"/>
              <a:ea typeface="Arial Unicode MS"/>
              <a:cs typeface="+mn-cs"/>
            </a:endParaRPr>
          </a:p>
        </p:txBody>
      </p:sp>
      <p:sp>
        <p:nvSpPr>
          <p:cNvPr id="13" name="Text Placeholder 10">
            <a:extLst>
              <a:ext uri="{FF2B5EF4-FFF2-40B4-BE49-F238E27FC236}">
                <a16:creationId xmlns:a16="http://schemas.microsoft.com/office/drawing/2014/main" id="{6D5C7914-E3C7-4A19-8993-19344F9A2F93}"/>
              </a:ext>
            </a:extLst>
          </p:cNvPr>
          <p:cNvSpPr txBox="1">
            <a:spLocks/>
          </p:cNvSpPr>
          <p:nvPr/>
        </p:nvSpPr>
        <p:spPr>
          <a:xfrm>
            <a:off x="8046169" y="2827355"/>
            <a:ext cx="3684288" cy="120329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1" hangingPunct="1">
              <a:lnSpc>
                <a:spcPct val="110000"/>
              </a:lnSpc>
              <a:spcBef>
                <a:spcPct val="20000"/>
              </a:spcBef>
              <a:spcAft>
                <a:spcPts val="0"/>
              </a:spcAft>
              <a:buClrTx/>
              <a:buSzTx/>
              <a:buFont typeface="Arial" pitchFamily="34" charset="0"/>
              <a:buNone/>
              <a:tabLst/>
              <a:defRPr/>
            </a:pPr>
            <a:r>
              <a:rPr kumimoji="0" lang="en-US" altLang="ko-KR" sz="3200" b="1" i="0" u="none" strike="noStrike" kern="1200" cap="none" spc="0" normalizeH="0" baseline="0" noProof="0" dirty="0">
                <a:ln>
                  <a:noFill/>
                </a:ln>
                <a:solidFill>
                  <a:prstClr val="black">
                    <a:lumMod val="75000"/>
                    <a:lumOff val="25000"/>
                  </a:prstClr>
                </a:solidFill>
                <a:effectLst/>
                <a:uLnTx/>
                <a:uFillTx/>
                <a:latin typeface="Arial"/>
                <a:ea typeface="Arial Unicode MS"/>
                <a:cs typeface="Arial" pitchFamily="34" charset="0"/>
              </a:rPr>
              <a:t>Method</a:t>
            </a:r>
          </a:p>
        </p:txBody>
      </p:sp>
      <p:grpSp>
        <p:nvGrpSpPr>
          <p:cNvPr id="8" name="Group 7">
            <a:extLst>
              <a:ext uri="{FF2B5EF4-FFF2-40B4-BE49-F238E27FC236}">
                <a16:creationId xmlns:a16="http://schemas.microsoft.com/office/drawing/2014/main" id="{A3E913B8-5E5D-354E-B393-7BCC9587DADC}"/>
              </a:ext>
            </a:extLst>
          </p:cNvPr>
          <p:cNvGrpSpPr/>
          <p:nvPr/>
        </p:nvGrpSpPr>
        <p:grpSpPr>
          <a:xfrm>
            <a:off x="4075879" y="655023"/>
            <a:ext cx="4458798" cy="815608"/>
            <a:chOff x="5407636" y="860119"/>
            <a:chExt cx="4458798" cy="815608"/>
          </a:xfrm>
        </p:grpSpPr>
        <p:sp>
          <p:nvSpPr>
            <p:cNvPr id="26" name="TextBox 25">
              <a:extLst>
                <a:ext uri="{FF2B5EF4-FFF2-40B4-BE49-F238E27FC236}">
                  <a16:creationId xmlns:a16="http://schemas.microsoft.com/office/drawing/2014/main" id="{7A473C82-A474-48CB-88F5-765598187F6A}"/>
                </a:ext>
              </a:extLst>
            </p:cNvPr>
            <p:cNvSpPr txBox="1"/>
            <p:nvPr/>
          </p:nvSpPr>
          <p:spPr>
            <a:xfrm>
              <a:off x="5407636" y="967841"/>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5EBEE4"/>
                  </a:solidFill>
                  <a:effectLst/>
                  <a:uLnTx/>
                  <a:uFillTx/>
                  <a:latin typeface="Arial"/>
                  <a:ea typeface="Arial Unicode MS"/>
                  <a:cs typeface="Arial" pitchFamily="34" charset="0"/>
                </a:rPr>
                <a:t>01</a:t>
              </a:r>
              <a:endParaRPr kumimoji="0" lang="ko-KR" altLang="en-US" sz="4000" b="1" i="0" u="none" strike="noStrike" kern="1200" cap="none" spc="0" normalizeH="0" baseline="0" noProof="0" dirty="0">
                <a:ln>
                  <a:noFill/>
                </a:ln>
                <a:solidFill>
                  <a:srgbClr val="5EBEE4"/>
                </a:solidFill>
                <a:effectLst/>
                <a:uLnTx/>
                <a:uFillTx/>
                <a:latin typeface="Arial"/>
                <a:ea typeface="Arial Unicode MS"/>
                <a:cs typeface="Arial" pitchFamily="34" charset="0"/>
              </a:endParaRPr>
            </a:p>
          </p:txBody>
        </p:sp>
        <p:grpSp>
          <p:nvGrpSpPr>
            <p:cNvPr id="27" name="Group 13">
              <a:extLst>
                <a:ext uri="{FF2B5EF4-FFF2-40B4-BE49-F238E27FC236}">
                  <a16:creationId xmlns:a16="http://schemas.microsoft.com/office/drawing/2014/main" id="{1FDC05BC-6FD6-4CEA-AE88-84CEF60976E1}"/>
                </a:ext>
              </a:extLst>
            </p:cNvPr>
            <p:cNvGrpSpPr/>
            <p:nvPr/>
          </p:nvGrpSpPr>
          <p:grpSpPr>
            <a:xfrm>
              <a:off x="6221759" y="860119"/>
              <a:ext cx="3644675" cy="738664"/>
              <a:chOff x="3017859" y="4283314"/>
              <a:chExt cx="1908852" cy="738664"/>
            </a:xfrm>
          </p:grpSpPr>
          <p:sp>
            <p:nvSpPr>
              <p:cNvPr id="28" name="TextBox 27">
                <a:extLst>
                  <a:ext uri="{FF2B5EF4-FFF2-40B4-BE49-F238E27FC236}">
                    <a16:creationId xmlns:a16="http://schemas.microsoft.com/office/drawing/2014/main" id="{AC848077-AD06-4E65-A747-5C908650717C}"/>
                  </a:ext>
                </a:extLst>
              </p:cNvPr>
              <p:cNvSpPr txBox="1"/>
              <p:nvPr/>
            </p:nvSpPr>
            <p:spPr>
              <a:xfrm>
                <a:off x="3021856" y="4560313"/>
                <a:ext cx="1904855" cy="461665"/>
              </a:xfrm>
              <a:prstGeom prst="rect">
                <a:avLst/>
              </a:prstGeom>
              <a:noFill/>
            </p:spPr>
            <p:txBody>
              <a:bodyPr wrap="square" rtlCol="0">
                <a:spAutoFit/>
              </a:bodyPr>
              <a:lstStyle/>
              <a:p>
                <a:pPr marL="171450" indent="-171450">
                  <a:buFont typeface="Courier New" panose="02070309020205020404" pitchFamily="49" charset="0"/>
                  <a:buChar char="o"/>
                </a:pPr>
                <a:r>
                  <a:rPr lang="en-CA" sz="1200" dirty="0">
                    <a:solidFill>
                      <a:srgbClr val="000000"/>
                    </a:solidFill>
                    <a:latin typeface="Arial" panose="020B0604020202020204" pitchFamily="34" charset="0"/>
                  </a:rPr>
                  <a:t>Randomly split into 66% and 34% for the “Train” and “Test” data sets respectively</a:t>
                </a:r>
                <a:endParaRPr lang="en-US" sz="1200" dirty="0">
                  <a:solidFill>
                    <a:srgbClr val="000000"/>
                  </a:solidFill>
                  <a:latin typeface="Arial" panose="020B0604020202020204" pitchFamily="34" charset="0"/>
                </a:endParaRPr>
              </a:p>
            </p:txBody>
          </p:sp>
          <p:sp>
            <p:nvSpPr>
              <p:cNvPr id="29" name="TextBox 28">
                <a:extLst>
                  <a:ext uri="{FF2B5EF4-FFF2-40B4-BE49-F238E27FC236}">
                    <a16:creationId xmlns:a16="http://schemas.microsoft.com/office/drawing/2014/main" id="{36954424-C109-44C8-95CF-AD270EB6A407}"/>
                  </a:ext>
                </a:extLst>
              </p:cNvPr>
              <p:cNvSpPr txBox="1"/>
              <p:nvPr/>
            </p:nvSpPr>
            <p:spPr>
              <a:xfrm>
                <a:off x="3017859" y="4283314"/>
                <a:ext cx="1888661" cy="338554"/>
              </a:xfrm>
              <a:prstGeom prst="rect">
                <a:avLst/>
              </a:prstGeom>
              <a:noFill/>
            </p:spPr>
            <p:txBody>
              <a:bodyPr wrap="square" rtlCol="0">
                <a:spAutoFit/>
              </a:bodyPr>
              <a:lstStyle/>
              <a:p>
                <a:pPr lvl="0" defTabSz="914286"/>
                <a:r>
                  <a:rPr lang="en-US" sz="1600" b="1" dirty="0">
                    <a:solidFill>
                      <a:prstClr val="black">
                        <a:lumMod val="75000"/>
                        <a:lumOff val="25000"/>
                      </a:prstClr>
                    </a:solidFill>
                    <a:latin typeface="Arial"/>
                    <a:ea typeface="Arial Unicode MS"/>
                    <a:cs typeface="Arial" pitchFamily="34" charset="0"/>
                  </a:rPr>
                  <a:t>Create </a:t>
                </a:r>
                <a:r>
                  <a:rPr lang="zh-CN" altLang="en-US" sz="1600" b="1" dirty="0">
                    <a:solidFill>
                      <a:prstClr val="black">
                        <a:lumMod val="75000"/>
                        <a:lumOff val="25000"/>
                      </a:prstClr>
                    </a:solidFill>
                    <a:latin typeface="Arial"/>
                    <a:ea typeface="Arial Unicode MS"/>
                    <a:cs typeface="Arial" pitchFamily="34" charset="0"/>
                  </a:rPr>
                  <a:t>“</a:t>
                </a:r>
                <a:r>
                  <a:rPr lang="en-US" sz="1600" b="1" dirty="0">
                    <a:solidFill>
                      <a:prstClr val="black">
                        <a:lumMod val="75000"/>
                        <a:lumOff val="25000"/>
                      </a:prstClr>
                    </a:solidFill>
                    <a:latin typeface="Arial"/>
                    <a:ea typeface="Arial Unicode MS"/>
                    <a:cs typeface="Arial" pitchFamily="34" charset="0"/>
                  </a:rPr>
                  <a:t>Train</a:t>
                </a:r>
                <a:r>
                  <a:rPr lang="zh-CN" altLang="en-US" sz="1600" b="1" dirty="0">
                    <a:solidFill>
                      <a:prstClr val="black">
                        <a:lumMod val="75000"/>
                        <a:lumOff val="25000"/>
                      </a:prstClr>
                    </a:solidFill>
                    <a:latin typeface="Arial"/>
                    <a:ea typeface="Arial Unicode MS"/>
                    <a:cs typeface="Arial" pitchFamily="34" charset="0"/>
                  </a:rPr>
                  <a:t>”</a:t>
                </a:r>
                <a:r>
                  <a:rPr lang="en-US" sz="1600" b="1" dirty="0">
                    <a:solidFill>
                      <a:prstClr val="black">
                        <a:lumMod val="75000"/>
                        <a:lumOff val="25000"/>
                      </a:prstClr>
                    </a:solidFill>
                    <a:latin typeface="Arial"/>
                    <a:ea typeface="Arial Unicode MS"/>
                    <a:cs typeface="Arial" pitchFamily="34" charset="0"/>
                  </a:rPr>
                  <a:t> and </a:t>
                </a:r>
                <a:r>
                  <a:rPr lang="zh-CN" altLang="en-US" sz="1600" b="1" dirty="0">
                    <a:solidFill>
                      <a:prstClr val="black">
                        <a:lumMod val="75000"/>
                        <a:lumOff val="25000"/>
                      </a:prstClr>
                    </a:solidFill>
                    <a:latin typeface="Arial"/>
                    <a:ea typeface="Arial Unicode MS"/>
                    <a:cs typeface="Arial" pitchFamily="34" charset="0"/>
                  </a:rPr>
                  <a:t>“</a:t>
                </a:r>
                <a:r>
                  <a:rPr lang="en-US" sz="1600" b="1" dirty="0">
                    <a:solidFill>
                      <a:prstClr val="black">
                        <a:lumMod val="75000"/>
                        <a:lumOff val="25000"/>
                      </a:prstClr>
                    </a:solidFill>
                    <a:latin typeface="Arial"/>
                    <a:ea typeface="Arial Unicode MS"/>
                    <a:cs typeface="Arial" pitchFamily="34" charset="0"/>
                  </a:rPr>
                  <a:t>Test</a:t>
                </a:r>
                <a:r>
                  <a:rPr lang="zh-CN" altLang="en-US" sz="1600" b="1" dirty="0">
                    <a:solidFill>
                      <a:prstClr val="black">
                        <a:lumMod val="75000"/>
                        <a:lumOff val="25000"/>
                      </a:prstClr>
                    </a:solidFill>
                    <a:latin typeface="Arial"/>
                    <a:ea typeface="Arial Unicode MS"/>
                    <a:cs typeface="Arial" pitchFamily="34" charset="0"/>
                  </a:rPr>
                  <a:t>”</a:t>
                </a:r>
                <a:r>
                  <a:rPr lang="en-US" sz="1600" b="1" dirty="0">
                    <a:solidFill>
                      <a:prstClr val="black">
                        <a:lumMod val="75000"/>
                        <a:lumOff val="25000"/>
                      </a:prstClr>
                    </a:solidFill>
                    <a:latin typeface="Arial"/>
                    <a:ea typeface="Arial Unicode MS"/>
                    <a:cs typeface="Arial" pitchFamily="34" charset="0"/>
                  </a:rPr>
                  <a:t> data sets</a:t>
                </a:r>
                <a:endParaRPr lang="ko-KR" altLang="en-US" sz="1600" b="1" dirty="0">
                  <a:solidFill>
                    <a:prstClr val="black">
                      <a:lumMod val="75000"/>
                      <a:lumOff val="25000"/>
                    </a:prstClr>
                  </a:solidFill>
                  <a:latin typeface="Arial"/>
                  <a:ea typeface="Arial Unicode MS"/>
                  <a:cs typeface="Arial" pitchFamily="34" charset="0"/>
                </a:endParaRPr>
              </a:p>
            </p:txBody>
          </p:sp>
        </p:grpSp>
      </p:grpSp>
      <p:grpSp>
        <p:nvGrpSpPr>
          <p:cNvPr id="9" name="Group 8">
            <a:extLst>
              <a:ext uri="{FF2B5EF4-FFF2-40B4-BE49-F238E27FC236}">
                <a16:creationId xmlns:a16="http://schemas.microsoft.com/office/drawing/2014/main" id="{A8CEF990-6C6A-0B49-866F-7871B8765F0B}"/>
              </a:ext>
            </a:extLst>
          </p:cNvPr>
          <p:cNvGrpSpPr/>
          <p:nvPr/>
        </p:nvGrpSpPr>
        <p:grpSpPr>
          <a:xfrm>
            <a:off x="807774" y="2152001"/>
            <a:ext cx="2999196" cy="1692000"/>
            <a:chOff x="461541" y="2152001"/>
            <a:chExt cx="2999196" cy="1692000"/>
          </a:xfrm>
        </p:grpSpPr>
        <p:sp>
          <p:nvSpPr>
            <p:cNvPr id="30" name="TextBox 29">
              <a:extLst>
                <a:ext uri="{FF2B5EF4-FFF2-40B4-BE49-F238E27FC236}">
                  <a16:creationId xmlns:a16="http://schemas.microsoft.com/office/drawing/2014/main" id="{587CC1FD-DD26-4AE0-A2EC-724AD4DF6F47}"/>
                </a:ext>
              </a:extLst>
            </p:cNvPr>
            <p:cNvSpPr txBox="1"/>
            <p:nvPr/>
          </p:nvSpPr>
          <p:spPr>
            <a:xfrm>
              <a:off x="461541" y="2152001"/>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4CD6B0"/>
                  </a:solidFill>
                  <a:effectLst/>
                  <a:uLnTx/>
                  <a:uFillTx/>
                  <a:latin typeface="Arial"/>
                  <a:ea typeface="Arial Unicode MS"/>
                  <a:cs typeface="Arial"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a:ea typeface="Arial Unicode MS"/>
                <a:cs typeface="Arial" pitchFamily="34" charset="0"/>
              </a:endParaRPr>
            </a:p>
          </p:txBody>
        </p:sp>
        <p:grpSp>
          <p:nvGrpSpPr>
            <p:cNvPr id="31" name="Group 17">
              <a:extLst>
                <a:ext uri="{FF2B5EF4-FFF2-40B4-BE49-F238E27FC236}">
                  <a16:creationId xmlns:a16="http://schemas.microsoft.com/office/drawing/2014/main" id="{1E7DEDFE-B544-4AC2-A32E-5E1E13518A12}"/>
                </a:ext>
              </a:extLst>
            </p:cNvPr>
            <p:cNvGrpSpPr/>
            <p:nvPr/>
          </p:nvGrpSpPr>
          <p:grpSpPr>
            <a:xfrm>
              <a:off x="461543" y="2920671"/>
              <a:ext cx="2999194" cy="923330"/>
              <a:chOff x="3017860" y="4283314"/>
              <a:chExt cx="1908851" cy="923330"/>
            </a:xfrm>
          </p:grpSpPr>
          <p:sp>
            <p:nvSpPr>
              <p:cNvPr id="32" name="TextBox 31">
                <a:extLst>
                  <a:ext uri="{FF2B5EF4-FFF2-40B4-BE49-F238E27FC236}">
                    <a16:creationId xmlns:a16="http://schemas.microsoft.com/office/drawing/2014/main" id="{CB312488-2B10-4B19-9D20-B85E7000926D}"/>
                  </a:ext>
                </a:extLst>
              </p:cNvPr>
              <p:cNvSpPr txBox="1"/>
              <p:nvPr/>
            </p:nvSpPr>
            <p:spPr>
              <a:xfrm>
                <a:off x="3021856" y="4560313"/>
                <a:ext cx="1904855" cy="646331"/>
              </a:xfrm>
              <a:prstGeom prst="rect">
                <a:avLst/>
              </a:prstGeom>
              <a:noFill/>
            </p:spPr>
            <p:txBody>
              <a:bodyPr wrap="square" rtlCol="0">
                <a:spAutoFit/>
              </a:bodyPr>
              <a:lstStyle/>
              <a:p>
                <a:pPr marL="171450" indent="-171450" defTabSz="914286">
                  <a:buFont typeface="Courier New" panose="02070309020205020404" pitchFamily="49" charset="0"/>
                  <a:buChar char="o"/>
                </a:pPr>
                <a:r>
                  <a:rPr lang="en-CA" sz="1200" dirty="0">
                    <a:solidFill>
                      <a:prstClr val="black">
                        <a:lumMod val="75000"/>
                        <a:lumOff val="25000"/>
                      </a:prstClr>
                    </a:solidFill>
                    <a:latin typeface="Arial"/>
                    <a:ea typeface="Arial Unicode MS"/>
                    <a:cs typeface="Arial" pitchFamily="34" charset="0"/>
                  </a:rPr>
                  <a:t>Examine the Significance of the Features</a:t>
                </a:r>
              </a:p>
              <a:p>
                <a:pPr marL="171450" indent="-171450" defTabSz="914286">
                  <a:buFont typeface="Courier New" panose="02070309020205020404" pitchFamily="49" charset="0"/>
                  <a:buChar char="o"/>
                </a:pPr>
                <a:endParaRPr lang="ko-KR" altLang="en-US" sz="1200" dirty="0">
                  <a:solidFill>
                    <a:prstClr val="black">
                      <a:lumMod val="75000"/>
                      <a:lumOff val="25000"/>
                    </a:prstClr>
                  </a:solidFill>
                  <a:latin typeface="Arial"/>
                  <a:ea typeface="Arial Unicode MS"/>
                  <a:cs typeface="Arial" pitchFamily="34" charset="0"/>
                </a:endParaRPr>
              </a:p>
            </p:txBody>
          </p:sp>
          <p:sp>
            <p:nvSpPr>
              <p:cNvPr id="33" name="TextBox 32">
                <a:extLst>
                  <a:ext uri="{FF2B5EF4-FFF2-40B4-BE49-F238E27FC236}">
                    <a16:creationId xmlns:a16="http://schemas.microsoft.com/office/drawing/2014/main" id="{407B7CD4-BE08-4FBF-9703-F238F89756FF}"/>
                  </a:ext>
                </a:extLst>
              </p:cNvPr>
              <p:cNvSpPr txBox="1"/>
              <p:nvPr/>
            </p:nvSpPr>
            <p:spPr>
              <a:xfrm>
                <a:off x="3017860" y="4283314"/>
                <a:ext cx="1888661" cy="338554"/>
              </a:xfrm>
              <a:prstGeom prst="rect">
                <a:avLst/>
              </a:prstGeom>
              <a:noFill/>
            </p:spPr>
            <p:txBody>
              <a:bodyPr wrap="square" rtlCol="0">
                <a:spAutoFit/>
              </a:bodyPr>
              <a:lstStyle/>
              <a:p>
                <a:pPr defTabSz="914286"/>
                <a:r>
                  <a:rPr lang="en-CA" sz="1600" b="1" dirty="0">
                    <a:solidFill>
                      <a:prstClr val="black">
                        <a:lumMod val="75000"/>
                        <a:lumOff val="25000"/>
                      </a:prstClr>
                    </a:solidFill>
                    <a:latin typeface="Arial"/>
                    <a:ea typeface="Arial Unicode MS"/>
                    <a:cs typeface="Arial" pitchFamily="34" charset="0"/>
                  </a:rPr>
                  <a:t>Logistic Regression Model</a:t>
                </a:r>
              </a:p>
            </p:txBody>
          </p:sp>
        </p:grpSp>
      </p:grpSp>
      <p:grpSp>
        <p:nvGrpSpPr>
          <p:cNvPr id="10" name="Group 9">
            <a:extLst>
              <a:ext uri="{FF2B5EF4-FFF2-40B4-BE49-F238E27FC236}">
                <a16:creationId xmlns:a16="http://schemas.microsoft.com/office/drawing/2014/main" id="{3CAB963D-EC62-3542-927C-87D78361F698}"/>
              </a:ext>
            </a:extLst>
          </p:cNvPr>
          <p:cNvGrpSpPr/>
          <p:nvPr/>
        </p:nvGrpSpPr>
        <p:grpSpPr>
          <a:xfrm>
            <a:off x="461541" y="4062567"/>
            <a:ext cx="2748204" cy="1767453"/>
            <a:chOff x="461541" y="4062567"/>
            <a:chExt cx="2748204" cy="1767453"/>
          </a:xfrm>
        </p:grpSpPr>
        <p:sp>
          <p:nvSpPr>
            <p:cNvPr id="34" name="TextBox 33">
              <a:extLst>
                <a:ext uri="{FF2B5EF4-FFF2-40B4-BE49-F238E27FC236}">
                  <a16:creationId xmlns:a16="http://schemas.microsoft.com/office/drawing/2014/main" id="{000FF972-97C9-4E05-AFA7-989CDF012A89}"/>
                </a:ext>
              </a:extLst>
            </p:cNvPr>
            <p:cNvSpPr txBox="1"/>
            <p:nvPr/>
          </p:nvSpPr>
          <p:spPr>
            <a:xfrm>
              <a:off x="461541" y="4062567"/>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98DC56"/>
                  </a:solidFill>
                  <a:effectLst/>
                  <a:uLnTx/>
                  <a:uFillTx/>
                  <a:latin typeface="Arial"/>
                  <a:ea typeface="Arial Unicode MS"/>
                  <a:cs typeface="Arial" pitchFamily="34" charset="0"/>
                </a:rPr>
                <a:t>03</a:t>
              </a:r>
              <a:endParaRPr kumimoji="0" lang="ko-KR" altLang="en-US" sz="4000" b="1" i="0" u="none" strike="noStrike" kern="1200" cap="none" spc="0" normalizeH="0" baseline="0" noProof="0" dirty="0">
                <a:ln>
                  <a:noFill/>
                </a:ln>
                <a:solidFill>
                  <a:srgbClr val="98DC56"/>
                </a:solidFill>
                <a:effectLst/>
                <a:uLnTx/>
                <a:uFillTx/>
                <a:latin typeface="Arial"/>
                <a:ea typeface="Arial Unicode MS"/>
                <a:cs typeface="Arial" pitchFamily="34" charset="0"/>
              </a:endParaRPr>
            </a:p>
          </p:txBody>
        </p:sp>
        <p:grpSp>
          <p:nvGrpSpPr>
            <p:cNvPr id="35" name="Group 21">
              <a:extLst>
                <a:ext uri="{FF2B5EF4-FFF2-40B4-BE49-F238E27FC236}">
                  <a16:creationId xmlns:a16="http://schemas.microsoft.com/office/drawing/2014/main" id="{C814855D-7269-4C71-BCF4-9EAE39114E40}"/>
                </a:ext>
              </a:extLst>
            </p:cNvPr>
            <p:cNvGrpSpPr/>
            <p:nvPr/>
          </p:nvGrpSpPr>
          <p:grpSpPr>
            <a:xfrm>
              <a:off x="461541" y="4829746"/>
              <a:ext cx="2748204" cy="1000274"/>
              <a:chOff x="3017859" y="4283314"/>
              <a:chExt cx="1888661" cy="1000274"/>
            </a:xfrm>
          </p:grpSpPr>
          <p:sp>
            <p:nvSpPr>
              <p:cNvPr id="36" name="TextBox 35">
                <a:extLst>
                  <a:ext uri="{FF2B5EF4-FFF2-40B4-BE49-F238E27FC236}">
                    <a16:creationId xmlns:a16="http://schemas.microsoft.com/office/drawing/2014/main" id="{D5EBB632-B4D9-4F62-A78E-5CB3FABEF678}"/>
                  </a:ext>
                </a:extLst>
              </p:cNvPr>
              <p:cNvSpPr txBox="1"/>
              <p:nvPr/>
            </p:nvSpPr>
            <p:spPr>
              <a:xfrm>
                <a:off x="3021857" y="4560313"/>
                <a:ext cx="1884662" cy="723275"/>
              </a:xfrm>
              <a:prstGeom prst="rect">
                <a:avLst/>
              </a:prstGeom>
              <a:noFill/>
            </p:spPr>
            <p:txBody>
              <a:bodyPr wrap="square" rtlCol="0">
                <a:spAutoFit/>
              </a:bodyPr>
              <a:lstStyle/>
              <a:p>
                <a:pPr marL="171450" lvl="0" indent="-171450" defTabSz="914286">
                  <a:buFont typeface="Courier New" panose="02070309020205020404" pitchFamily="49" charset="0"/>
                  <a:buChar char="o"/>
                </a:pPr>
                <a:r>
                  <a:rPr lang="en-CA" sz="1200" dirty="0">
                    <a:solidFill>
                      <a:srgbClr val="000000"/>
                    </a:solidFill>
                    <a:latin typeface="Arial" panose="020B0604020202020204" pitchFamily="34" charset="0"/>
                  </a:rPr>
                  <a:t>Tree-like Graph </a:t>
                </a:r>
              </a:p>
              <a:p>
                <a:pPr marL="171450" lvl="0" indent="-171450" defTabSz="914286">
                  <a:spcBef>
                    <a:spcPts val="600"/>
                  </a:spcBef>
                  <a:buFont typeface="Courier New" panose="02070309020205020404" pitchFamily="49" charset="0"/>
                  <a:buChar char="o"/>
                </a:pPr>
                <a:r>
                  <a:rPr lang="en-CA" sz="1200" dirty="0">
                    <a:solidFill>
                      <a:srgbClr val="000000"/>
                    </a:solidFill>
                    <a:latin typeface="Arial" panose="020B0604020202020204" pitchFamily="34" charset="0"/>
                  </a:rPr>
                  <a:t>Present decisions and their possible consequences</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ea typeface="Arial Unicode MS"/>
                  <a:cs typeface="Arial" pitchFamily="34" charset="0"/>
                </a:endParaRPr>
              </a:p>
            </p:txBody>
          </p:sp>
          <p:sp>
            <p:nvSpPr>
              <p:cNvPr id="37" name="TextBox 36">
                <a:extLst>
                  <a:ext uri="{FF2B5EF4-FFF2-40B4-BE49-F238E27FC236}">
                    <a16:creationId xmlns:a16="http://schemas.microsoft.com/office/drawing/2014/main" id="{93957430-F328-40EA-8834-550E0179A7A1}"/>
                  </a:ext>
                </a:extLst>
              </p:cNvPr>
              <p:cNvSpPr txBox="1"/>
              <p:nvPr/>
            </p:nvSpPr>
            <p:spPr>
              <a:xfrm>
                <a:off x="3017859" y="4283314"/>
                <a:ext cx="1888661" cy="338554"/>
              </a:xfrm>
              <a:prstGeom prst="rect">
                <a:avLst/>
              </a:prstGeom>
              <a:noFill/>
            </p:spPr>
            <p:txBody>
              <a:bodyPr wrap="square" rtlCol="0">
                <a:spAutoFit/>
              </a:bodyPr>
              <a:lstStyle/>
              <a:p>
                <a:pPr defTabSz="914286"/>
                <a:r>
                  <a:rPr lang="en-US" altLang="ko-KR" sz="1600" b="1" dirty="0">
                    <a:solidFill>
                      <a:prstClr val="black">
                        <a:lumMod val="75000"/>
                        <a:lumOff val="25000"/>
                      </a:prstClr>
                    </a:solidFill>
                    <a:cs typeface="Arial" pitchFamily="34" charset="0"/>
                  </a:rPr>
                  <a:t>Decision Tree</a:t>
                </a:r>
              </a:p>
            </p:txBody>
          </p:sp>
        </p:grpSp>
      </p:grpSp>
      <p:grpSp>
        <p:nvGrpSpPr>
          <p:cNvPr id="19" name="Group 18">
            <a:extLst>
              <a:ext uri="{FF2B5EF4-FFF2-40B4-BE49-F238E27FC236}">
                <a16:creationId xmlns:a16="http://schemas.microsoft.com/office/drawing/2014/main" id="{A57E7238-5F8D-6E44-BEBF-E72855657A90}"/>
              </a:ext>
            </a:extLst>
          </p:cNvPr>
          <p:cNvGrpSpPr/>
          <p:nvPr/>
        </p:nvGrpSpPr>
        <p:grpSpPr>
          <a:xfrm>
            <a:off x="770520" y="693515"/>
            <a:ext cx="2782119" cy="857643"/>
            <a:chOff x="2222385" y="2719917"/>
            <a:chExt cx="5197069" cy="2063950"/>
          </a:xfrm>
        </p:grpSpPr>
        <p:sp>
          <p:nvSpPr>
            <p:cNvPr id="20" name="Rounded Rectangle 19">
              <a:extLst>
                <a:ext uri="{FF2B5EF4-FFF2-40B4-BE49-F238E27FC236}">
                  <a16:creationId xmlns:a16="http://schemas.microsoft.com/office/drawing/2014/main" id="{2442848A-8E0F-674E-A84D-0986C6B993C9}"/>
                </a:ext>
              </a:extLst>
            </p:cNvPr>
            <p:cNvSpPr/>
            <p:nvPr/>
          </p:nvSpPr>
          <p:spPr>
            <a:xfrm>
              <a:off x="2222385" y="4180445"/>
              <a:ext cx="2953726" cy="601521"/>
            </a:xfrm>
            <a:prstGeom prst="roundRect">
              <a:avLst/>
            </a:prstGeom>
            <a:gradFill flip="none" rotWithShape="1">
              <a:gsLst>
                <a:gs pos="0">
                  <a:schemeClr val="accent1">
                    <a:lumMod val="75000"/>
                  </a:schemeClr>
                </a:gs>
                <a:gs pos="28000">
                  <a:schemeClr val="accent1">
                    <a:lumMod val="60000"/>
                    <a:lumOff val="40000"/>
                  </a:schemeClr>
                </a:gs>
                <a:gs pos="100000">
                  <a:schemeClr val="accent1">
                    <a:lumMod val="40000"/>
                    <a:lumOff val="6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lumMod val="75000"/>
                      <a:lumOff val="25000"/>
                    </a:schemeClr>
                  </a:solidFill>
                  <a:latin typeface="Times New Roman" panose="02020603050405020304" pitchFamily="18" charset="0"/>
                  <a:cs typeface="Times New Roman" panose="02020603050405020304" pitchFamily="18" charset="0"/>
                </a:rPr>
                <a:t>Train (66%)</a:t>
              </a:r>
            </a:p>
          </p:txBody>
        </p:sp>
        <p:sp>
          <p:nvSpPr>
            <p:cNvPr id="21" name="Rounded Rectangle 20">
              <a:extLst>
                <a:ext uri="{FF2B5EF4-FFF2-40B4-BE49-F238E27FC236}">
                  <a16:creationId xmlns:a16="http://schemas.microsoft.com/office/drawing/2014/main" id="{DCD42810-8242-7D4C-8474-4D3B4F9A9297}"/>
                </a:ext>
              </a:extLst>
            </p:cNvPr>
            <p:cNvSpPr/>
            <p:nvPr/>
          </p:nvSpPr>
          <p:spPr>
            <a:xfrm>
              <a:off x="5720580" y="4184935"/>
              <a:ext cx="1698874" cy="598932"/>
            </a:xfrm>
            <a:prstGeom prst="roundRect">
              <a:avLst/>
            </a:prstGeom>
            <a:gradFill flip="none" rotWithShape="1">
              <a:gsLst>
                <a:gs pos="0">
                  <a:schemeClr val="accent3">
                    <a:lumMod val="67000"/>
                  </a:schemeClr>
                </a:gs>
                <a:gs pos="17000">
                  <a:schemeClr val="accent3">
                    <a:lumMod val="97000"/>
                    <a:lumOff val="3000"/>
                  </a:schemeClr>
                </a:gs>
                <a:gs pos="100000">
                  <a:schemeClr val="accent3">
                    <a:lumMod val="60000"/>
                    <a:lumOff val="40000"/>
                  </a:schemeClr>
                </a:gs>
              </a:gsLst>
              <a:lin ang="16200000" scaled="1"/>
              <a:tileRect/>
            </a:gra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b="1" dirty="0">
                  <a:solidFill>
                    <a:schemeClr val="tx1">
                      <a:lumMod val="75000"/>
                      <a:lumOff val="25000"/>
                    </a:schemeClr>
                  </a:solidFill>
                  <a:latin typeface="Times New Roman" panose="02020603050405020304" pitchFamily="18" charset="0"/>
                  <a:cs typeface="Times New Roman" panose="02020603050405020304" pitchFamily="18" charset="0"/>
                </a:rPr>
                <a:t>Test </a:t>
              </a:r>
              <a:r>
                <a:rPr lang="en-US" sz="1100" b="1" dirty="0">
                  <a:solidFill>
                    <a:schemeClr val="tx1">
                      <a:lumMod val="75000"/>
                      <a:lumOff val="25000"/>
                    </a:schemeClr>
                  </a:solidFill>
                  <a:latin typeface="Times New Roman" panose="02020603050405020304" pitchFamily="18" charset="0"/>
                  <a:cs typeface="Times New Roman" panose="02020603050405020304" pitchFamily="18" charset="0"/>
                </a:rPr>
                <a:t>(34%)</a:t>
              </a:r>
            </a:p>
          </p:txBody>
        </p:sp>
        <p:sp>
          <p:nvSpPr>
            <p:cNvPr id="22" name="Rounded Rectangle 21">
              <a:extLst>
                <a:ext uri="{FF2B5EF4-FFF2-40B4-BE49-F238E27FC236}">
                  <a16:creationId xmlns:a16="http://schemas.microsoft.com/office/drawing/2014/main" id="{1F318228-89D1-1342-9228-FE47F00A4E77}"/>
                </a:ext>
              </a:extLst>
            </p:cNvPr>
            <p:cNvSpPr/>
            <p:nvPr/>
          </p:nvSpPr>
          <p:spPr>
            <a:xfrm>
              <a:off x="2533146" y="2719917"/>
              <a:ext cx="4638907" cy="535260"/>
            </a:xfrm>
            <a:prstGeom prst="roundRect">
              <a:avLst/>
            </a:prstGeom>
            <a:gradFill flip="none" rotWithShape="1">
              <a:gsLst>
                <a:gs pos="0">
                  <a:schemeClr val="accent3">
                    <a:lumMod val="60000"/>
                    <a:lumOff val="40000"/>
                  </a:schemeClr>
                </a:gs>
                <a:gs pos="42000">
                  <a:schemeClr val="accent3">
                    <a:lumMod val="60000"/>
                    <a:lumOff val="40000"/>
                  </a:schemeClr>
                </a:gs>
                <a:gs pos="77000">
                  <a:schemeClr val="accent5">
                    <a:lumMod val="84000"/>
                    <a:lumOff val="16000"/>
                  </a:schemeClr>
                </a:gs>
                <a:gs pos="100000">
                  <a:schemeClr val="accent4">
                    <a:lumMod val="75000"/>
                  </a:schemeClr>
                </a:gs>
              </a:gsLst>
              <a:path path="circle">
                <a:fillToRect l="50000" t="50000" r="50000" b="50000"/>
              </a:path>
              <a:tileRect/>
            </a:gra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b="1" dirty="0">
                  <a:solidFill>
                    <a:schemeClr val="tx1">
                      <a:lumMod val="75000"/>
                      <a:lumOff val="25000"/>
                    </a:schemeClr>
                  </a:solidFill>
                  <a:latin typeface="Times New Roman" panose="02020603050405020304" pitchFamily="18" charset="0"/>
                  <a:cs typeface="Times New Roman" panose="02020603050405020304" pitchFamily="18" charset="0"/>
                </a:rPr>
                <a:t>Public Data</a:t>
              </a:r>
            </a:p>
          </p:txBody>
        </p:sp>
        <p:sp>
          <p:nvSpPr>
            <p:cNvPr id="23" name="Down Arrow 22">
              <a:extLst>
                <a:ext uri="{FF2B5EF4-FFF2-40B4-BE49-F238E27FC236}">
                  <a16:creationId xmlns:a16="http://schemas.microsoft.com/office/drawing/2014/main" id="{F9E6CD90-51C0-F34C-9428-0065DF9277A3}"/>
                </a:ext>
              </a:extLst>
            </p:cNvPr>
            <p:cNvSpPr/>
            <p:nvPr/>
          </p:nvSpPr>
          <p:spPr>
            <a:xfrm>
              <a:off x="4025591" y="3418345"/>
              <a:ext cx="312234" cy="598932"/>
            </a:xfrm>
            <a:prstGeom prst="down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4" name="Down Arrow 23">
              <a:extLst>
                <a:ext uri="{FF2B5EF4-FFF2-40B4-BE49-F238E27FC236}">
                  <a16:creationId xmlns:a16="http://schemas.microsoft.com/office/drawing/2014/main" id="{6491EBEA-3843-324B-B7FC-9E987DC0AC23}"/>
                </a:ext>
              </a:extLst>
            </p:cNvPr>
            <p:cNvSpPr/>
            <p:nvPr/>
          </p:nvSpPr>
          <p:spPr>
            <a:xfrm>
              <a:off x="6211235" y="3418345"/>
              <a:ext cx="312234" cy="598932"/>
            </a:xfrm>
            <a:prstGeom prst="downArrow">
              <a:avLst/>
            </a:prstGeom>
            <a:gradFill>
              <a:gsLst>
                <a:gs pos="0">
                  <a:schemeClr val="accent3">
                    <a:lumMod val="67000"/>
                  </a:schemeClr>
                </a:gs>
                <a:gs pos="48000">
                  <a:schemeClr val="accent3">
                    <a:lumMod val="97000"/>
                    <a:lumOff val="3000"/>
                  </a:schemeClr>
                </a:gs>
                <a:gs pos="100000">
                  <a:schemeClr val="accent3">
                    <a:lumMod val="60000"/>
                    <a:lumOff val="40000"/>
                  </a:schemeClr>
                </a:gs>
              </a:gsLst>
              <a:lin ang="16200000" scaled="1"/>
            </a:gra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graphicFrame>
        <p:nvGraphicFramePr>
          <p:cNvPr id="2" name="Table 1">
            <a:extLst>
              <a:ext uri="{FF2B5EF4-FFF2-40B4-BE49-F238E27FC236}">
                <a16:creationId xmlns:a16="http://schemas.microsoft.com/office/drawing/2014/main" id="{A806FC27-0E2C-634D-A678-7802BEBB1468}"/>
              </a:ext>
            </a:extLst>
          </p:cNvPr>
          <p:cNvGraphicFramePr>
            <a:graphicFrameLocks noGrp="1"/>
          </p:cNvGraphicFramePr>
          <p:nvPr>
            <p:extLst>
              <p:ext uri="{D42A27DB-BD31-4B8C-83A1-F6EECF244321}">
                <p14:modId xmlns:p14="http://schemas.microsoft.com/office/powerpoint/2010/main" val="3782941437"/>
              </p:ext>
            </p:extLst>
          </p:nvPr>
        </p:nvGraphicFramePr>
        <p:xfrm>
          <a:off x="3557444" y="2451309"/>
          <a:ext cx="3588452" cy="4100899"/>
        </p:xfrm>
        <a:graphic>
          <a:graphicData uri="http://schemas.openxmlformats.org/drawingml/2006/table">
            <a:tbl>
              <a:tblPr firstRow="1" firstCol="1" bandRow="1">
                <a:tableStyleId>{5C22544A-7EE6-4342-B048-85BDC9FD1C3A}</a:tableStyleId>
              </a:tblPr>
              <a:tblGrid>
                <a:gridCol w="1053547">
                  <a:extLst>
                    <a:ext uri="{9D8B030D-6E8A-4147-A177-3AD203B41FA5}">
                      <a16:colId xmlns:a16="http://schemas.microsoft.com/office/drawing/2014/main" val="2398831388"/>
                    </a:ext>
                  </a:extLst>
                </a:gridCol>
                <a:gridCol w="1249384">
                  <a:extLst>
                    <a:ext uri="{9D8B030D-6E8A-4147-A177-3AD203B41FA5}">
                      <a16:colId xmlns:a16="http://schemas.microsoft.com/office/drawing/2014/main" val="1607179999"/>
                    </a:ext>
                  </a:extLst>
                </a:gridCol>
                <a:gridCol w="1285521">
                  <a:extLst>
                    <a:ext uri="{9D8B030D-6E8A-4147-A177-3AD203B41FA5}">
                      <a16:colId xmlns:a16="http://schemas.microsoft.com/office/drawing/2014/main" val="4171478132"/>
                    </a:ext>
                  </a:extLst>
                </a:gridCol>
              </a:tblGrid>
              <a:tr h="815610">
                <a:tc>
                  <a:txBody>
                    <a:bodyPr/>
                    <a:lstStyle/>
                    <a:p>
                      <a:pPr algn="ctr">
                        <a:lnSpc>
                          <a:spcPct val="150000"/>
                        </a:lnSpc>
                        <a:spcAft>
                          <a:spcPts val="0"/>
                        </a:spcAft>
                      </a:pPr>
                      <a:r>
                        <a:rPr lang="en-CA" sz="1100" dirty="0">
                          <a:effectLst/>
                        </a:rPr>
                        <a:t> </a:t>
                      </a:r>
                      <a:endParaRPr lang="en-CA"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400" dirty="0">
                          <a:effectLst/>
                        </a:rPr>
                        <a:t>Logistic</a:t>
                      </a:r>
                      <a:r>
                        <a:rPr lang="zh-CN" altLang="en-US" sz="1400" dirty="0">
                          <a:effectLst/>
                        </a:rPr>
                        <a:t> </a:t>
                      </a:r>
                      <a:r>
                        <a:rPr lang="en-US" altLang="zh-CN" sz="1400" dirty="0">
                          <a:effectLst/>
                        </a:rPr>
                        <a:t>Regression</a:t>
                      </a:r>
                      <a:endParaRPr lang="en-CA"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400" dirty="0">
                          <a:effectLst/>
                        </a:rPr>
                        <a:t>Decision </a:t>
                      </a:r>
                    </a:p>
                    <a:p>
                      <a:pPr algn="ctr">
                        <a:lnSpc>
                          <a:spcPct val="150000"/>
                        </a:lnSpc>
                        <a:spcAft>
                          <a:spcPts val="0"/>
                        </a:spcAft>
                      </a:pPr>
                      <a:r>
                        <a:rPr lang="en-CA" sz="1400" dirty="0">
                          <a:effectLst/>
                        </a:rPr>
                        <a:t>Tree</a:t>
                      </a:r>
                      <a:endParaRPr lang="en-CA"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extLst>
                  <a:ext uri="{0D108BD9-81ED-4DB2-BD59-A6C34878D82A}">
                    <a16:rowId xmlns:a16="http://schemas.microsoft.com/office/drawing/2014/main" val="4038968577"/>
                  </a:ext>
                </a:extLst>
              </a:tr>
              <a:tr h="469327">
                <a:tc>
                  <a:txBody>
                    <a:bodyPr/>
                    <a:lstStyle/>
                    <a:p>
                      <a:pPr algn="ctr">
                        <a:lnSpc>
                          <a:spcPct val="150000"/>
                        </a:lnSpc>
                        <a:spcAft>
                          <a:spcPts val="0"/>
                        </a:spcAft>
                      </a:pPr>
                      <a:r>
                        <a:rPr lang="en-CA" sz="1200" dirty="0">
                          <a:effectLst/>
                        </a:rPr>
                        <a:t>MSE</a:t>
                      </a:r>
                      <a:endParaRPr lang="en-CA"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dirty="0">
                          <a:effectLst/>
                        </a:rPr>
                        <a:t>0.1197</a:t>
                      </a:r>
                      <a:endParaRPr lang="en-CA"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a:effectLst/>
                        </a:rPr>
                        <a:t>0.1274</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extLst>
                  <a:ext uri="{0D108BD9-81ED-4DB2-BD59-A6C34878D82A}">
                    <a16:rowId xmlns:a16="http://schemas.microsoft.com/office/drawing/2014/main" val="2322276598"/>
                  </a:ext>
                </a:extLst>
              </a:tr>
              <a:tr h="469327">
                <a:tc>
                  <a:txBody>
                    <a:bodyPr/>
                    <a:lstStyle/>
                    <a:p>
                      <a:pPr algn="ctr">
                        <a:lnSpc>
                          <a:spcPct val="150000"/>
                        </a:lnSpc>
                        <a:spcAft>
                          <a:spcPts val="0"/>
                        </a:spcAft>
                      </a:pPr>
                      <a:r>
                        <a:rPr lang="en-CA" sz="1200">
                          <a:effectLst/>
                        </a:rPr>
                        <a:t>Precision</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a:effectLst/>
                        </a:rPr>
                        <a:t>0.925</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a:effectLst/>
                        </a:rPr>
                        <a:t>0.915</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extLst>
                  <a:ext uri="{0D108BD9-81ED-4DB2-BD59-A6C34878D82A}">
                    <a16:rowId xmlns:a16="http://schemas.microsoft.com/office/drawing/2014/main" val="3861465988"/>
                  </a:ext>
                </a:extLst>
              </a:tr>
              <a:tr h="469327">
                <a:tc>
                  <a:txBody>
                    <a:bodyPr/>
                    <a:lstStyle/>
                    <a:p>
                      <a:pPr algn="ctr">
                        <a:lnSpc>
                          <a:spcPct val="150000"/>
                        </a:lnSpc>
                        <a:spcAft>
                          <a:spcPts val="0"/>
                        </a:spcAft>
                      </a:pPr>
                      <a:r>
                        <a:rPr lang="en-CA" sz="1200">
                          <a:effectLst/>
                        </a:rPr>
                        <a:t>Recall</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a:effectLst/>
                        </a:rPr>
                        <a:t>0.925</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dirty="0">
                          <a:effectLst/>
                        </a:rPr>
                        <a:t>0.915</a:t>
                      </a:r>
                      <a:endParaRPr lang="en-CA"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extLst>
                  <a:ext uri="{0D108BD9-81ED-4DB2-BD59-A6C34878D82A}">
                    <a16:rowId xmlns:a16="http://schemas.microsoft.com/office/drawing/2014/main" val="2162315279"/>
                  </a:ext>
                </a:extLst>
              </a:tr>
              <a:tr h="469327">
                <a:tc>
                  <a:txBody>
                    <a:bodyPr/>
                    <a:lstStyle/>
                    <a:p>
                      <a:pPr algn="ctr">
                        <a:lnSpc>
                          <a:spcPct val="150000"/>
                        </a:lnSpc>
                        <a:spcAft>
                          <a:spcPts val="0"/>
                        </a:spcAft>
                      </a:pPr>
                      <a:r>
                        <a:rPr lang="en-CA" sz="1200">
                          <a:effectLst/>
                        </a:rPr>
                        <a:t>F-Measure</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a:effectLst/>
                        </a:rPr>
                        <a:t>0.925</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a:effectLst/>
                        </a:rPr>
                        <a:t>0.914</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extLst>
                  <a:ext uri="{0D108BD9-81ED-4DB2-BD59-A6C34878D82A}">
                    <a16:rowId xmlns:a16="http://schemas.microsoft.com/office/drawing/2014/main" val="2762602672"/>
                  </a:ext>
                </a:extLst>
              </a:tr>
              <a:tr h="469327">
                <a:tc>
                  <a:txBody>
                    <a:bodyPr/>
                    <a:lstStyle/>
                    <a:p>
                      <a:pPr algn="ctr">
                        <a:lnSpc>
                          <a:spcPct val="150000"/>
                        </a:lnSpc>
                        <a:spcAft>
                          <a:spcPts val="0"/>
                        </a:spcAft>
                      </a:pPr>
                      <a:r>
                        <a:rPr lang="en-CA" sz="1200">
                          <a:effectLst/>
                        </a:rPr>
                        <a:t>TP Rate</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a:effectLst/>
                        </a:rPr>
                        <a:t>0.925</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a:effectLst/>
                        </a:rPr>
                        <a:t>0.915</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extLst>
                  <a:ext uri="{0D108BD9-81ED-4DB2-BD59-A6C34878D82A}">
                    <a16:rowId xmlns:a16="http://schemas.microsoft.com/office/drawing/2014/main" val="1571885669"/>
                  </a:ext>
                </a:extLst>
              </a:tr>
              <a:tr h="469327">
                <a:tc>
                  <a:txBody>
                    <a:bodyPr/>
                    <a:lstStyle/>
                    <a:p>
                      <a:pPr algn="ctr">
                        <a:lnSpc>
                          <a:spcPct val="150000"/>
                        </a:lnSpc>
                        <a:spcAft>
                          <a:spcPts val="0"/>
                        </a:spcAft>
                      </a:pPr>
                      <a:r>
                        <a:rPr lang="en-CA" sz="1200">
                          <a:effectLst/>
                        </a:rPr>
                        <a:t>FP Rate</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a:effectLst/>
                        </a:rPr>
                        <a:t>0.090</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a:effectLst/>
                        </a:rPr>
                        <a:t>0.110</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extLst>
                  <a:ext uri="{0D108BD9-81ED-4DB2-BD59-A6C34878D82A}">
                    <a16:rowId xmlns:a16="http://schemas.microsoft.com/office/drawing/2014/main" val="3599756192"/>
                  </a:ext>
                </a:extLst>
              </a:tr>
              <a:tr h="469327">
                <a:tc>
                  <a:txBody>
                    <a:bodyPr/>
                    <a:lstStyle/>
                    <a:p>
                      <a:pPr algn="ctr">
                        <a:lnSpc>
                          <a:spcPct val="150000"/>
                        </a:lnSpc>
                        <a:spcAft>
                          <a:spcPts val="0"/>
                        </a:spcAft>
                      </a:pPr>
                      <a:r>
                        <a:rPr lang="en-CA" sz="1200" dirty="0">
                          <a:effectLst/>
                        </a:rPr>
                        <a:t>AUC</a:t>
                      </a:r>
                      <a:endParaRPr lang="en-CA"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a:effectLst/>
                        </a:rPr>
                        <a:t>0.972</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dirty="0">
                          <a:effectLst/>
                        </a:rPr>
                        <a:t>0.931</a:t>
                      </a:r>
                      <a:endParaRPr lang="en-CA"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extLst>
                  <a:ext uri="{0D108BD9-81ED-4DB2-BD59-A6C34878D82A}">
                    <a16:rowId xmlns:a16="http://schemas.microsoft.com/office/drawing/2014/main" val="1639128598"/>
                  </a:ext>
                </a:extLst>
              </a:tr>
            </a:tbl>
          </a:graphicData>
        </a:graphic>
      </p:graphicFrame>
      <p:sp>
        <p:nvSpPr>
          <p:cNvPr id="4" name="Down Arrow 3">
            <a:extLst>
              <a:ext uri="{FF2B5EF4-FFF2-40B4-BE49-F238E27FC236}">
                <a16:creationId xmlns:a16="http://schemas.microsoft.com/office/drawing/2014/main" id="{550B93BB-FF48-6447-AA32-66AB324B72C5}"/>
              </a:ext>
            </a:extLst>
          </p:cNvPr>
          <p:cNvSpPr/>
          <p:nvPr/>
        </p:nvSpPr>
        <p:spPr>
          <a:xfrm>
            <a:off x="5548675" y="3386038"/>
            <a:ext cx="188843" cy="2545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F792B2A6-2482-D04C-9904-046C2EFAEC7F}"/>
              </a:ext>
            </a:extLst>
          </p:cNvPr>
          <p:cNvGrpSpPr/>
          <p:nvPr/>
        </p:nvGrpSpPr>
        <p:grpSpPr>
          <a:xfrm>
            <a:off x="7145896" y="5590657"/>
            <a:ext cx="4458798" cy="923330"/>
            <a:chOff x="7493595" y="5074551"/>
            <a:chExt cx="4458798" cy="923330"/>
          </a:xfrm>
        </p:grpSpPr>
        <p:sp>
          <p:nvSpPr>
            <p:cNvPr id="39" name="TextBox 38">
              <a:extLst>
                <a:ext uri="{FF2B5EF4-FFF2-40B4-BE49-F238E27FC236}">
                  <a16:creationId xmlns:a16="http://schemas.microsoft.com/office/drawing/2014/main" id="{2947A0FE-8525-F640-8BBD-52C972562FA8}"/>
                </a:ext>
              </a:extLst>
            </p:cNvPr>
            <p:cNvSpPr txBox="1"/>
            <p:nvPr/>
          </p:nvSpPr>
          <p:spPr>
            <a:xfrm>
              <a:off x="7493595" y="5089940"/>
              <a:ext cx="756972" cy="707886"/>
            </a:xfrm>
            <a:prstGeom prst="rect">
              <a:avLst/>
            </a:prstGeom>
            <a:noFill/>
          </p:spPr>
          <p:txBody>
            <a:bodyPr wrap="square" rtlCol="0">
              <a:spAutoFit/>
            </a:bodyPr>
            <a:lstStyle/>
            <a:p>
              <a:pPr algn="ctr"/>
              <a:r>
                <a:rPr lang="en-US" altLang="ko-KR" sz="4000" b="1" dirty="0">
                  <a:solidFill>
                    <a:schemeClr val="accent1">
                      <a:lumMod val="75000"/>
                    </a:schemeClr>
                  </a:solidFill>
                  <a:cs typeface="Arial" pitchFamily="34" charset="0"/>
                </a:rPr>
                <a:t>04</a:t>
              </a:r>
              <a:endParaRPr lang="ko-KR" altLang="en-US" sz="4000" b="1" dirty="0">
                <a:solidFill>
                  <a:schemeClr val="accent1">
                    <a:lumMod val="75000"/>
                  </a:schemeClr>
                </a:solidFill>
                <a:cs typeface="Arial" pitchFamily="34" charset="0"/>
              </a:endParaRPr>
            </a:p>
          </p:txBody>
        </p:sp>
        <p:grpSp>
          <p:nvGrpSpPr>
            <p:cNvPr id="40" name="Group 21">
              <a:extLst>
                <a:ext uri="{FF2B5EF4-FFF2-40B4-BE49-F238E27FC236}">
                  <a16:creationId xmlns:a16="http://schemas.microsoft.com/office/drawing/2014/main" id="{69263002-1B69-2C49-B2FC-4D6DF974C854}"/>
                </a:ext>
              </a:extLst>
            </p:cNvPr>
            <p:cNvGrpSpPr/>
            <p:nvPr/>
          </p:nvGrpSpPr>
          <p:grpSpPr>
            <a:xfrm>
              <a:off x="8307718" y="5074551"/>
              <a:ext cx="3644675" cy="923330"/>
              <a:chOff x="3017859" y="4283314"/>
              <a:chExt cx="1908852" cy="923330"/>
            </a:xfrm>
          </p:grpSpPr>
          <p:sp>
            <p:nvSpPr>
              <p:cNvPr id="41" name="TextBox 40">
                <a:extLst>
                  <a:ext uri="{FF2B5EF4-FFF2-40B4-BE49-F238E27FC236}">
                    <a16:creationId xmlns:a16="http://schemas.microsoft.com/office/drawing/2014/main" id="{62B66372-87BD-3043-89DD-4039326EA297}"/>
                  </a:ext>
                </a:extLst>
              </p:cNvPr>
              <p:cNvSpPr txBox="1"/>
              <p:nvPr/>
            </p:nvSpPr>
            <p:spPr>
              <a:xfrm>
                <a:off x="3021856" y="4560313"/>
                <a:ext cx="1904855" cy="646331"/>
              </a:xfrm>
              <a:prstGeom prst="rect">
                <a:avLst/>
              </a:prstGeom>
              <a:noFill/>
            </p:spPr>
            <p:txBody>
              <a:bodyPr wrap="square" rtlCol="0">
                <a:spAutoFit/>
              </a:bodyPr>
              <a:lstStyle/>
              <a:p>
                <a:pPr marL="171450" indent="-171450">
                  <a:buFont typeface="Courier New" panose="02070309020205020404" pitchFamily="49" charset="0"/>
                  <a:buChar char="o"/>
                </a:pPr>
                <a:r>
                  <a:rPr lang="en-US" altLang="ko-KR" sz="1200" dirty="0">
                    <a:solidFill>
                      <a:schemeClr val="tx1">
                        <a:lumMod val="75000"/>
                        <a:lumOff val="25000"/>
                      </a:schemeClr>
                    </a:solidFill>
                    <a:cs typeface="Arial" pitchFamily="34" charset="0"/>
                  </a:rPr>
                  <a:t>Logistic Regression Model performs better</a:t>
                </a:r>
              </a:p>
              <a:p>
                <a:pPr marL="171450" indent="-171450">
                  <a:buFont typeface="Courier New" panose="02070309020205020404" pitchFamily="49" charset="0"/>
                  <a:buChar char="o"/>
                </a:pPr>
                <a:r>
                  <a:rPr lang="en-US" altLang="ko-KR" sz="1200" dirty="0">
                    <a:solidFill>
                      <a:schemeClr val="tx1">
                        <a:lumMod val="75000"/>
                        <a:lumOff val="25000"/>
                      </a:schemeClr>
                    </a:solidFill>
                    <a:cs typeface="Arial" pitchFamily="34" charset="0"/>
                  </a:rPr>
                  <a:t>Lower MSE</a:t>
                </a:r>
              </a:p>
              <a:p>
                <a:pPr marL="171450" indent="-171450">
                  <a:buFont typeface="Courier New" panose="02070309020205020404" pitchFamily="49" charset="0"/>
                  <a:buChar char="o"/>
                </a:pPr>
                <a:r>
                  <a:rPr lang="en-US" altLang="ko-KR" sz="1200" dirty="0">
                    <a:solidFill>
                      <a:schemeClr val="tx1">
                        <a:lumMod val="75000"/>
                        <a:lumOff val="25000"/>
                      </a:schemeClr>
                    </a:solidFill>
                    <a:cs typeface="Arial" pitchFamily="34" charset="0"/>
                  </a:rPr>
                  <a:t>Higher precision, recall, F-measure, AUC</a:t>
                </a:r>
                <a:endParaRPr lang="ko-KR" altLang="en-US" sz="1200" dirty="0">
                  <a:solidFill>
                    <a:schemeClr val="tx1">
                      <a:lumMod val="75000"/>
                      <a:lumOff val="25000"/>
                    </a:schemeClr>
                  </a:solidFill>
                  <a:cs typeface="Arial" pitchFamily="34" charset="0"/>
                </a:endParaRPr>
              </a:p>
            </p:txBody>
          </p:sp>
          <p:sp>
            <p:nvSpPr>
              <p:cNvPr id="42" name="TextBox 41">
                <a:extLst>
                  <a:ext uri="{FF2B5EF4-FFF2-40B4-BE49-F238E27FC236}">
                    <a16:creationId xmlns:a16="http://schemas.microsoft.com/office/drawing/2014/main" id="{AFB0C646-7AC7-544B-9BBB-1EA009F5E940}"/>
                  </a:ext>
                </a:extLst>
              </p:cNvPr>
              <p:cNvSpPr txBox="1"/>
              <p:nvPr/>
            </p:nvSpPr>
            <p:spPr>
              <a:xfrm>
                <a:off x="3017859" y="4283314"/>
                <a:ext cx="1888661" cy="338554"/>
              </a:xfrm>
              <a:prstGeom prst="rect">
                <a:avLst/>
              </a:prstGeom>
              <a:noFill/>
            </p:spPr>
            <p:txBody>
              <a:bodyPr wrap="square" rtlCol="0">
                <a:spAutoFit/>
              </a:bodyPr>
              <a:lstStyle/>
              <a:p>
                <a:r>
                  <a:rPr lang="en-US" altLang="ko-KR" sz="1600" b="1" dirty="0">
                    <a:solidFill>
                      <a:prstClr val="black">
                        <a:lumMod val="75000"/>
                        <a:lumOff val="25000"/>
                      </a:prstClr>
                    </a:solidFill>
                    <a:latin typeface="Arial"/>
                    <a:ea typeface="Arial Unicode MS"/>
                    <a:cs typeface="Arial" pitchFamily="34" charset="0"/>
                  </a:rPr>
                  <a:t>Evaluation</a:t>
                </a:r>
                <a:endParaRPr lang="ko-KR" altLang="en-US" sz="1600" b="1" dirty="0">
                  <a:solidFill>
                    <a:prstClr val="black">
                      <a:lumMod val="75000"/>
                      <a:lumOff val="25000"/>
                    </a:prstClr>
                  </a:solidFill>
                  <a:latin typeface="Arial"/>
                  <a:ea typeface="Arial Unicode MS"/>
                  <a:cs typeface="Arial" pitchFamily="34" charset="0"/>
                </a:endParaRPr>
              </a:p>
            </p:txBody>
          </p:sp>
        </p:grpSp>
      </p:grpSp>
      <p:sp>
        <p:nvSpPr>
          <p:cNvPr id="43" name="Down Arrow 42">
            <a:extLst>
              <a:ext uri="{FF2B5EF4-FFF2-40B4-BE49-F238E27FC236}">
                <a16:creationId xmlns:a16="http://schemas.microsoft.com/office/drawing/2014/main" id="{76BD1CDE-8FEA-6E45-B66B-B90B54154371}"/>
              </a:ext>
            </a:extLst>
          </p:cNvPr>
          <p:cNvSpPr/>
          <p:nvPr/>
        </p:nvSpPr>
        <p:spPr>
          <a:xfrm rot="10800000">
            <a:off x="5548674" y="3839377"/>
            <a:ext cx="188843" cy="254500"/>
          </a:xfrm>
          <a:prstGeom prst="down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44" name="Down Arrow 43">
            <a:extLst>
              <a:ext uri="{FF2B5EF4-FFF2-40B4-BE49-F238E27FC236}">
                <a16:creationId xmlns:a16="http://schemas.microsoft.com/office/drawing/2014/main" id="{3842BCFE-CB1D-4F46-AEA7-F9B4F33910EF}"/>
              </a:ext>
            </a:extLst>
          </p:cNvPr>
          <p:cNvSpPr/>
          <p:nvPr/>
        </p:nvSpPr>
        <p:spPr>
          <a:xfrm rot="10800000">
            <a:off x="5548675" y="4309368"/>
            <a:ext cx="188843" cy="254500"/>
          </a:xfrm>
          <a:prstGeom prst="down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45" name="Down Arrow 44">
            <a:extLst>
              <a:ext uri="{FF2B5EF4-FFF2-40B4-BE49-F238E27FC236}">
                <a16:creationId xmlns:a16="http://schemas.microsoft.com/office/drawing/2014/main" id="{5ED65CE6-D280-2848-A87F-91C4C15260C7}"/>
              </a:ext>
            </a:extLst>
          </p:cNvPr>
          <p:cNvSpPr/>
          <p:nvPr/>
        </p:nvSpPr>
        <p:spPr>
          <a:xfrm rot="10800000">
            <a:off x="5548673" y="4762708"/>
            <a:ext cx="188843" cy="254500"/>
          </a:xfrm>
          <a:prstGeom prst="down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46" name="Down Arrow 45">
            <a:extLst>
              <a:ext uri="{FF2B5EF4-FFF2-40B4-BE49-F238E27FC236}">
                <a16:creationId xmlns:a16="http://schemas.microsoft.com/office/drawing/2014/main" id="{20BFDCB5-ACC9-914E-BA8C-3535176955C9}"/>
              </a:ext>
            </a:extLst>
          </p:cNvPr>
          <p:cNvSpPr/>
          <p:nvPr/>
        </p:nvSpPr>
        <p:spPr>
          <a:xfrm rot="10800000">
            <a:off x="5548672" y="6165599"/>
            <a:ext cx="188843" cy="254500"/>
          </a:xfrm>
          <a:prstGeom prst="down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grpSp>
        <p:nvGrpSpPr>
          <p:cNvPr id="17" name="Group 16">
            <a:extLst>
              <a:ext uri="{FF2B5EF4-FFF2-40B4-BE49-F238E27FC236}">
                <a16:creationId xmlns:a16="http://schemas.microsoft.com/office/drawing/2014/main" id="{C3344610-F965-E144-A8D2-628BF925FDC9}"/>
              </a:ext>
            </a:extLst>
          </p:cNvPr>
          <p:cNvGrpSpPr/>
          <p:nvPr/>
        </p:nvGrpSpPr>
        <p:grpSpPr>
          <a:xfrm>
            <a:off x="6837034" y="1716631"/>
            <a:ext cx="2855687" cy="831768"/>
            <a:chOff x="8522227" y="2120736"/>
            <a:chExt cx="2855687" cy="831768"/>
          </a:xfrm>
        </p:grpSpPr>
        <p:cxnSp>
          <p:nvCxnSpPr>
            <p:cNvPr id="15" name="Straight Arrow Connector 14">
              <a:extLst>
                <a:ext uri="{FF2B5EF4-FFF2-40B4-BE49-F238E27FC236}">
                  <a16:creationId xmlns:a16="http://schemas.microsoft.com/office/drawing/2014/main" id="{1E9874FD-FE68-8748-A344-ED8FFBA94603}"/>
                </a:ext>
              </a:extLst>
            </p:cNvPr>
            <p:cNvCxnSpPr>
              <a:cxnSpLocks/>
            </p:cNvCxnSpPr>
            <p:nvPr/>
          </p:nvCxnSpPr>
          <p:spPr>
            <a:xfrm flipV="1">
              <a:off x="8522227" y="2360351"/>
              <a:ext cx="633347" cy="59215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6" name="TextBox 15">
              <a:extLst>
                <a:ext uri="{FF2B5EF4-FFF2-40B4-BE49-F238E27FC236}">
                  <a16:creationId xmlns:a16="http://schemas.microsoft.com/office/drawing/2014/main" id="{5ABD221F-1437-8641-BF52-F9AABF39E709}"/>
                </a:ext>
              </a:extLst>
            </p:cNvPr>
            <p:cNvSpPr txBox="1"/>
            <p:nvPr/>
          </p:nvSpPr>
          <p:spPr>
            <a:xfrm>
              <a:off x="9155574" y="2120736"/>
              <a:ext cx="2222340" cy="538609"/>
            </a:xfrm>
            <a:prstGeom prst="rect">
              <a:avLst/>
            </a:prstGeom>
            <a:noFill/>
            <a:ln>
              <a:solidFill>
                <a:schemeClr val="accent1"/>
              </a:solidFill>
            </a:ln>
          </p:spPr>
          <p:txBody>
            <a:bodyPr wrap="square" rtlCol="0">
              <a:spAutoFit/>
            </a:bodyPr>
            <a:lstStyle/>
            <a:p>
              <a:pPr marL="171450" lvl="0" indent="-171450" defTabSz="914286">
                <a:buFont typeface="Courier New" panose="02070309020205020404" pitchFamily="49" charset="0"/>
                <a:buChar char="o"/>
              </a:pPr>
              <a:r>
                <a:rPr lang="en-CA" sz="1200" dirty="0">
                  <a:solidFill>
                    <a:srgbClr val="000000"/>
                  </a:solidFill>
                  <a:latin typeface="Arial" panose="020B0604020202020204" pitchFamily="34" charset="0"/>
                </a:rPr>
                <a:t>Non-linear Classifier </a:t>
              </a:r>
            </a:p>
            <a:p>
              <a:pPr marL="171450" lvl="0" indent="-171450" defTabSz="914286">
                <a:spcBef>
                  <a:spcPts val="600"/>
                </a:spcBef>
                <a:buFont typeface="Courier New" panose="02070309020205020404" pitchFamily="49" charset="0"/>
                <a:buChar char="o"/>
              </a:pPr>
              <a:r>
                <a:rPr lang="en-CA" sz="1200" dirty="0">
                  <a:solidFill>
                    <a:srgbClr val="000000"/>
                  </a:solidFill>
                  <a:latin typeface="Arial" panose="020B0604020202020204" pitchFamily="34" charset="0"/>
                </a:rPr>
                <a:t>Works with Missing Values</a:t>
              </a:r>
              <a:endParaRPr lang="en-US" sz="1200" dirty="0">
                <a:solidFill>
                  <a:srgbClr val="000000"/>
                </a:solidFill>
                <a:latin typeface="Arial" panose="020B0604020202020204" pitchFamily="34" charset="0"/>
              </a:endParaRPr>
            </a:p>
          </p:txBody>
        </p:sp>
      </p:grpSp>
      <p:sp>
        <p:nvSpPr>
          <p:cNvPr id="49" name="Smiley Face 14">
            <a:extLst>
              <a:ext uri="{FF2B5EF4-FFF2-40B4-BE49-F238E27FC236}">
                <a16:creationId xmlns:a16="http://schemas.microsoft.com/office/drawing/2014/main" id="{0B51AC7B-28BA-F34B-A4AE-9B850FD74F3C}"/>
              </a:ext>
            </a:extLst>
          </p:cNvPr>
          <p:cNvSpPr/>
          <p:nvPr/>
        </p:nvSpPr>
        <p:spPr>
          <a:xfrm>
            <a:off x="5062542" y="2165193"/>
            <a:ext cx="287943" cy="287943"/>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0" name="Smiley Face 14">
            <a:extLst>
              <a:ext uri="{FF2B5EF4-FFF2-40B4-BE49-F238E27FC236}">
                <a16:creationId xmlns:a16="http://schemas.microsoft.com/office/drawing/2014/main" id="{BB6CA2CD-EAFC-7243-8E3C-B06548D4BB3F}"/>
              </a:ext>
            </a:extLst>
          </p:cNvPr>
          <p:cNvSpPr/>
          <p:nvPr/>
        </p:nvSpPr>
        <p:spPr>
          <a:xfrm>
            <a:off x="7001924" y="1888750"/>
            <a:ext cx="287943" cy="287943"/>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6" name="Picture 5" descr="A picture containing food, plate&#10;&#10;Description automatically generated">
            <a:extLst>
              <a:ext uri="{FF2B5EF4-FFF2-40B4-BE49-F238E27FC236}">
                <a16:creationId xmlns:a16="http://schemas.microsoft.com/office/drawing/2014/main" id="{E3DE11C9-32C6-4BD0-8AE2-C424D6F1FE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1007" y="4422279"/>
            <a:ext cx="746021" cy="746021"/>
          </a:xfrm>
          <a:prstGeom prst="rect">
            <a:avLst/>
          </a:prstGeom>
        </p:spPr>
      </p:pic>
      <p:pic>
        <p:nvPicPr>
          <p:cNvPr id="25" name="Picture 24" descr="A picture containing pencil, baseball, photo, holding&#10;&#10;Description automatically generated">
            <a:extLst>
              <a:ext uri="{FF2B5EF4-FFF2-40B4-BE49-F238E27FC236}">
                <a16:creationId xmlns:a16="http://schemas.microsoft.com/office/drawing/2014/main" id="{BE8AB3C0-2FCC-4D7F-8DC0-93EA555A5D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66" y="2596184"/>
            <a:ext cx="709808" cy="709808"/>
          </a:xfrm>
          <a:prstGeom prst="rect">
            <a:avLst/>
          </a:prstGeom>
        </p:spPr>
      </p:pic>
      <p:pic>
        <p:nvPicPr>
          <p:cNvPr id="47" name="Picture 46" descr="A close up of a logo&#10;&#10;Description automatically generated">
            <a:extLst>
              <a:ext uri="{FF2B5EF4-FFF2-40B4-BE49-F238E27FC236}">
                <a16:creationId xmlns:a16="http://schemas.microsoft.com/office/drawing/2014/main" id="{D28E5CA3-3375-41DA-8BF5-19E655792B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7577" y="4416510"/>
            <a:ext cx="986831" cy="986831"/>
          </a:xfrm>
          <a:prstGeom prst="rect">
            <a:avLst/>
          </a:prstGeom>
        </p:spPr>
      </p:pic>
    </p:spTree>
    <p:extLst>
      <p:ext uri="{BB962C8B-B14F-4D97-AF65-F5344CB8AC3E}">
        <p14:creationId xmlns:p14="http://schemas.microsoft.com/office/powerpoint/2010/main" val="314191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3" presetClass="entr" presetSubtype="1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animEffect transition="in" filter="blinds(horizontal)">
                                      <p:cBhvr>
                                        <p:cTn id="9" dur="500"/>
                                        <p:tgtEl>
                                          <p:spTgt spid="19"/>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5"/>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47"/>
                                        </p:tgtEl>
                                        <p:attrNameLst>
                                          <p:attrName>style.visibility</p:attrName>
                                        </p:attrNameLst>
                                      </p:cBhvr>
                                      <p:to>
                                        <p:strVal val="visible"/>
                                      </p:to>
                                    </p:set>
                                  </p:childTnLst>
                                </p:cTn>
                              </p:par>
                            </p:childTnLst>
                          </p:cTn>
                        </p:par>
                        <p:par>
                          <p:cTn id="28" fill="hold">
                            <p:stCondLst>
                              <p:cond delay="0"/>
                            </p:stCondLst>
                            <p:childTnLst>
                              <p:par>
                                <p:cTn id="29" presetID="3" presetClass="entr" presetSubtype="10"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linds(horizontal)">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blinds(horizontal)">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blinds(horizontal)">
                                      <p:cBhvr>
                                        <p:cTn id="41" dur="500"/>
                                        <p:tgtEl>
                                          <p:spTgt spid="43"/>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blinds(horizontal)">
                                      <p:cBhvr>
                                        <p:cTn id="46" dur="500"/>
                                        <p:tgtEl>
                                          <p:spTgt spid="44"/>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blinds(horizontal)">
                                      <p:cBhvr>
                                        <p:cTn id="51" dur="500"/>
                                        <p:tgtEl>
                                          <p:spTgt spid="45"/>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46"/>
                                        </p:tgtEl>
                                        <p:attrNameLst>
                                          <p:attrName>style.visibility</p:attrName>
                                        </p:attrNameLst>
                                      </p:cBhvr>
                                      <p:to>
                                        <p:strVal val="visible"/>
                                      </p:to>
                                    </p:set>
                                    <p:animEffect transition="in" filter="blinds(horizontal)">
                                      <p:cBhvr>
                                        <p:cTn id="56" dur="500"/>
                                        <p:tgtEl>
                                          <p:spTgt spid="46"/>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4" fill="hold" grpId="0" nodeType="clickEffect">
                                  <p:stCondLst>
                                    <p:cond delay="0"/>
                                  </p:stCondLst>
                                  <p:childTnLst>
                                    <p:set>
                                      <p:cBhvr>
                                        <p:cTn id="60" dur="1" fill="hold">
                                          <p:stCondLst>
                                            <p:cond delay="0"/>
                                          </p:stCondLst>
                                        </p:cTn>
                                        <p:tgtEl>
                                          <p:spTgt spid="49"/>
                                        </p:tgtEl>
                                        <p:attrNameLst>
                                          <p:attrName>style.visibility</p:attrName>
                                        </p:attrNameLst>
                                      </p:cBhvr>
                                      <p:to>
                                        <p:strVal val="visible"/>
                                      </p:to>
                                    </p:set>
                                    <p:anim calcmode="lin" valueType="num">
                                      <p:cBhvr additive="base">
                                        <p:cTn id="61" dur="500"/>
                                        <p:tgtEl>
                                          <p:spTgt spid="49"/>
                                        </p:tgtEl>
                                        <p:attrNameLst>
                                          <p:attrName>ppt_y</p:attrName>
                                        </p:attrNameLst>
                                      </p:cBhvr>
                                      <p:tavLst>
                                        <p:tav tm="0">
                                          <p:val>
                                            <p:strVal val="#ppt_y+#ppt_h*1.125000"/>
                                          </p:val>
                                        </p:tav>
                                        <p:tav tm="100000">
                                          <p:val>
                                            <p:strVal val="#ppt_y"/>
                                          </p:val>
                                        </p:tav>
                                      </p:tavLst>
                                    </p:anim>
                                    <p:animEffect transition="in" filter="wipe(up)">
                                      <p:cBhvr>
                                        <p:cTn id="62" dur="500"/>
                                        <p:tgtEl>
                                          <p:spTgt spid="49"/>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par>
                                <p:cTn id="67" presetID="12" presetClass="entr" presetSubtype="4"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anim calcmode="lin" valueType="num">
                                      <p:cBhvr additive="base">
                                        <p:cTn id="69" dur="500"/>
                                        <p:tgtEl>
                                          <p:spTgt spid="50"/>
                                        </p:tgtEl>
                                        <p:attrNameLst>
                                          <p:attrName>ppt_y</p:attrName>
                                        </p:attrNameLst>
                                      </p:cBhvr>
                                      <p:tavLst>
                                        <p:tav tm="0">
                                          <p:val>
                                            <p:strVal val="#ppt_y+#ppt_h*1.125000"/>
                                          </p:val>
                                        </p:tav>
                                        <p:tav tm="100000">
                                          <p:val>
                                            <p:strVal val="#ppt_y"/>
                                          </p:val>
                                        </p:tav>
                                      </p:tavLst>
                                    </p:anim>
                                    <p:animEffect transition="in" filter="wipe(up)">
                                      <p:cBhvr>
                                        <p:cTn id="7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3" grpId="0" animBg="1"/>
      <p:bldP spid="44" grpId="0" animBg="1"/>
      <p:bldP spid="45" grpId="0" animBg="1"/>
      <p:bldP spid="46" grpId="0" animBg="1"/>
      <p:bldP spid="49" grpId="0" animBg="1"/>
      <p:bldP spid="5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08039" y="674497"/>
            <a:ext cx="4775921" cy="923330"/>
          </a:xfrm>
          <a:prstGeom prst="rect">
            <a:avLst/>
          </a:prstGeom>
          <a:noFill/>
        </p:spPr>
        <p:txBody>
          <a:bodyPr wrap="square" rtlCol="0" anchor="ctr">
            <a:spAutoFit/>
          </a:bodyPr>
          <a:lstStyle/>
          <a:p>
            <a:r>
              <a:rPr lang="en-US" altLang="ko-KR" sz="5400" dirty="0">
                <a:solidFill>
                  <a:schemeClr val="bg1"/>
                </a:solidFill>
                <a:cs typeface="Arial" pitchFamily="34" charset="0"/>
              </a:rPr>
              <a:t>Meet the team</a:t>
            </a:r>
          </a:p>
        </p:txBody>
      </p:sp>
      <p:grpSp>
        <p:nvGrpSpPr>
          <p:cNvPr id="14" name="Group 13">
            <a:extLst>
              <a:ext uri="{FF2B5EF4-FFF2-40B4-BE49-F238E27FC236}">
                <a16:creationId xmlns:a16="http://schemas.microsoft.com/office/drawing/2014/main" id="{B0E3F1C5-2C7C-46CF-B650-513F67A38C80}"/>
              </a:ext>
            </a:extLst>
          </p:cNvPr>
          <p:cNvGrpSpPr/>
          <p:nvPr/>
        </p:nvGrpSpPr>
        <p:grpSpPr>
          <a:xfrm>
            <a:off x="4342743" y="7191000"/>
            <a:ext cx="3187416" cy="576000"/>
            <a:chOff x="6669022" y="3358038"/>
            <a:chExt cx="2401714" cy="576000"/>
          </a:xfrm>
        </p:grpSpPr>
        <p:sp>
          <p:nvSpPr>
            <p:cNvPr id="15" name="Rounded Rectangle 4">
              <a:extLst>
                <a:ext uri="{FF2B5EF4-FFF2-40B4-BE49-F238E27FC236}">
                  <a16:creationId xmlns:a16="http://schemas.microsoft.com/office/drawing/2014/main" id="{C1165BEC-69DA-41B2-9402-3860BD893F52}"/>
                </a:ext>
              </a:extLst>
            </p:cNvPr>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a:extLst>
                <a:ext uri="{FF2B5EF4-FFF2-40B4-BE49-F238E27FC236}">
                  <a16:creationId xmlns:a16="http://schemas.microsoft.com/office/drawing/2014/main" id="{7EC51D46-00B7-4A70-9C01-BFF66418D560}"/>
                </a:ext>
              </a:extLst>
            </p:cNvPr>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itchFamily="34" charset="0"/>
                </a:rPr>
                <a:t>Limited Resources!</a:t>
              </a:r>
              <a:endParaRPr lang="ko-KR" altLang="en-US" b="1" dirty="0">
                <a:solidFill>
                  <a:schemeClr val="tx1">
                    <a:lumMod val="75000"/>
                    <a:lumOff val="25000"/>
                  </a:schemeClr>
                </a:solidFill>
                <a:cs typeface="Arial" pitchFamily="34" charset="0"/>
              </a:endParaRPr>
            </a:p>
          </p:txBody>
        </p:sp>
      </p:grpSp>
      <p:pic>
        <p:nvPicPr>
          <p:cNvPr id="39" name="Picture 38" descr="A close up of a logo&#10;&#10;Description automatically generated">
            <a:extLst>
              <a:ext uri="{FF2B5EF4-FFF2-40B4-BE49-F238E27FC236}">
                <a16:creationId xmlns:a16="http://schemas.microsoft.com/office/drawing/2014/main" id="{70E817F1-734F-45AB-AEE9-55C7E0AD8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1808" y="6858000"/>
            <a:ext cx="1597676" cy="1597676"/>
          </a:xfrm>
          <a:prstGeom prst="rect">
            <a:avLst/>
          </a:prstGeom>
        </p:spPr>
      </p:pic>
      <p:pic>
        <p:nvPicPr>
          <p:cNvPr id="40" name="Picture 39" descr="A close up of a sign&#10;&#10;Description automatically generated">
            <a:extLst>
              <a:ext uri="{FF2B5EF4-FFF2-40B4-BE49-F238E27FC236}">
                <a16:creationId xmlns:a16="http://schemas.microsoft.com/office/drawing/2014/main" id="{F308E432-2660-4DCD-AE8B-926D45173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179" y="6858000"/>
            <a:ext cx="1242000" cy="1242000"/>
          </a:xfrm>
          <a:prstGeom prst="rect">
            <a:avLst/>
          </a:prstGeom>
        </p:spPr>
      </p:pic>
      <p:sp>
        <p:nvSpPr>
          <p:cNvPr id="8" name="TextBox 7">
            <a:extLst>
              <a:ext uri="{FF2B5EF4-FFF2-40B4-BE49-F238E27FC236}">
                <a16:creationId xmlns:a16="http://schemas.microsoft.com/office/drawing/2014/main" id="{88351787-95A8-A240-BF03-6D389D1CE3E1}"/>
              </a:ext>
            </a:extLst>
          </p:cNvPr>
          <p:cNvSpPr txBox="1"/>
          <p:nvPr/>
        </p:nvSpPr>
        <p:spPr>
          <a:xfrm>
            <a:off x="931481" y="3040250"/>
            <a:ext cx="7092711" cy="923330"/>
          </a:xfrm>
          <a:prstGeom prst="rect">
            <a:avLst/>
          </a:prstGeom>
          <a:noFill/>
        </p:spPr>
        <p:txBody>
          <a:bodyPr wrap="none" rtlCol="0">
            <a:spAutoFit/>
          </a:bodyPr>
          <a:lstStyle/>
          <a:p>
            <a:r>
              <a:rPr lang="en-AU" dirty="0"/>
              <a:t>Bing Lesley Yuan , Xin Li , </a:t>
            </a:r>
            <a:r>
              <a:rPr lang="en-AU" dirty="0" err="1"/>
              <a:t>Xinhui</a:t>
            </a:r>
            <a:r>
              <a:rPr lang="en-AU" dirty="0"/>
              <a:t> Lu , </a:t>
            </a:r>
            <a:r>
              <a:rPr lang="en-AU" dirty="0" err="1"/>
              <a:t>Ziyan</a:t>
            </a:r>
            <a:r>
              <a:rPr lang="en-AU" dirty="0"/>
              <a:t> Zhao , Raelene Huang </a:t>
            </a:r>
          </a:p>
          <a:p>
            <a:r>
              <a:rPr lang="en-AU" dirty="0"/>
              <a:t>350274,1029029,965246, 1020405, 694488 </a:t>
            </a:r>
          </a:p>
          <a:p>
            <a:endParaRPr lang="en-US" dirty="0"/>
          </a:p>
        </p:txBody>
      </p:sp>
    </p:spTree>
    <p:extLst>
      <p:ext uri="{BB962C8B-B14F-4D97-AF65-F5344CB8AC3E}">
        <p14:creationId xmlns:p14="http://schemas.microsoft.com/office/powerpoint/2010/main" val="413477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6F680B-65A5-3D43-86A3-662FB62C8096}"/>
              </a:ext>
            </a:extLst>
          </p:cNvPr>
          <p:cNvSpPr txBox="1"/>
          <p:nvPr/>
        </p:nvSpPr>
        <p:spPr>
          <a:xfrm>
            <a:off x="4130215" y="814127"/>
            <a:ext cx="2496216" cy="931546"/>
          </a:xfrm>
          <a:prstGeom prst="rect">
            <a:avLst/>
          </a:prstGeom>
          <a:noFill/>
        </p:spPr>
        <p:txBody>
          <a:bodyPr wrap="square" rtlCol="0" anchor="ctr">
            <a:spAutoFit/>
          </a:bodyPr>
          <a:lstStyle/>
          <a:p>
            <a:r>
              <a:rPr lang="en-US" altLang="ko-KR" sz="5400" dirty="0">
                <a:solidFill>
                  <a:schemeClr val="bg1"/>
                </a:solidFill>
                <a:cs typeface="Arial" pitchFamily="34" charset="0"/>
              </a:rPr>
              <a:t>Method</a:t>
            </a:r>
          </a:p>
        </p:txBody>
      </p:sp>
      <p:sp>
        <p:nvSpPr>
          <p:cNvPr id="4" name="Rounded Rectangle 4">
            <a:extLst>
              <a:ext uri="{FF2B5EF4-FFF2-40B4-BE49-F238E27FC236}">
                <a16:creationId xmlns:a16="http://schemas.microsoft.com/office/drawing/2014/main" id="{36886B3E-3394-3946-BCC5-86D814D51510}"/>
              </a:ext>
            </a:extLst>
          </p:cNvPr>
          <p:cNvSpPr/>
          <p:nvPr/>
        </p:nvSpPr>
        <p:spPr>
          <a:xfrm>
            <a:off x="1663973" y="2960731"/>
            <a:ext cx="4599170" cy="576000"/>
          </a:xfrm>
          <a:prstGeom prst="roundRect">
            <a:avLst>
              <a:gd name="adj" fmla="val 50000"/>
            </a:avLst>
          </a:prstGeom>
          <a:solidFill>
            <a:schemeClr val="bg1"/>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lumMod val="65000"/>
                    <a:lumOff val="35000"/>
                  </a:prstClr>
                </a:solidFill>
                <a:effectLst/>
                <a:uLnTx/>
                <a:uFillTx/>
                <a:latin typeface="Arial"/>
                <a:cs typeface="+mn-cs"/>
              </a:rPr>
              <a:t>Logistic Regression</a:t>
            </a:r>
            <a:endParaRPr kumimoji="0" lang="ko-KR" altLang="en-US" sz="2400" b="1" i="0" u="none" strike="noStrike" kern="1200" cap="none" spc="0" normalizeH="0" baseline="0" noProof="0" dirty="0">
              <a:ln>
                <a:noFill/>
              </a:ln>
              <a:solidFill>
                <a:prstClr val="black">
                  <a:lumMod val="65000"/>
                  <a:lumOff val="35000"/>
                </a:prstClr>
              </a:solidFill>
              <a:effectLst/>
              <a:uLnTx/>
              <a:uFillTx/>
              <a:latin typeface="Arial"/>
              <a:cs typeface="+mn-cs"/>
            </a:endParaRPr>
          </a:p>
        </p:txBody>
      </p:sp>
      <p:sp>
        <p:nvSpPr>
          <p:cNvPr id="5" name="Rectangle 4">
            <a:extLst>
              <a:ext uri="{FF2B5EF4-FFF2-40B4-BE49-F238E27FC236}">
                <a16:creationId xmlns:a16="http://schemas.microsoft.com/office/drawing/2014/main" id="{C3E1DD75-2A26-1347-8BDA-1DCB12F71B79}"/>
              </a:ext>
            </a:extLst>
          </p:cNvPr>
          <p:cNvSpPr/>
          <p:nvPr/>
        </p:nvSpPr>
        <p:spPr>
          <a:xfrm>
            <a:off x="519794" y="3068711"/>
            <a:ext cx="386384" cy="360040"/>
          </a:xfrm>
          <a:prstGeom prst="rect">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lumMod val="75000"/>
                    <a:lumOff val="25000"/>
                  </a:prstClr>
                </a:solidFill>
                <a:effectLst/>
                <a:uLnTx/>
                <a:uFillTx/>
                <a:latin typeface="Arial"/>
                <a:cs typeface="+mn-cs"/>
              </a:rPr>
              <a:t>01</a:t>
            </a:r>
            <a:endParaRPr kumimoji="0" lang="ko-KR" altLang="en-US" sz="1200"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Tree>
    <p:extLst>
      <p:ext uri="{BB962C8B-B14F-4D97-AF65-F5344CB8AC3E}">
        <p14:creationId xmlns:p14="http://schemas.microsoft.com/office/powerpoint/2010/main" val="954047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93B233-7F82-F448-A57C-2D5BAF6640B9}"/>
              </a:ext>
            </a:extLst>
          </p:cNvPr>
          <p:cNvSpPr>
            <a:spLocks noGrp="1"/>
          </p:cNvSpPr>
          <p:nvPr>
            <p:ph type="body" sz="quarter" idx="10"/>
          </p:nvPr>
        </p:nvSpPr>
        <p:spPr/>
        <p:txBody>
          <a:bodyPr/>
          <a:lstStyle/>
          <a:p>
            <a:r>
              <a:rPr lang="en-US" dirty="0"/>
              <a:t>Logistic Regression</a:t>
            </a:r>
          </a:p>
        </p:txBody>
      </p:sp>
      <p:grpSp>
        <p:nvGrpSpPr>
          <p:cNvPr id="3" name="Group 2">
            <a:extLst>
              <a:ext uri="{FF2B5EF4-FFF2-40B4-BE49-F238E27FC236}">
                <a16:creationId xmlns:a16="http://schemas.microsoft.com/office/drawing/2014/main" id="{A281A8EE-FF2E-024E-BC37-E489F77B8737}"/>
              </a:ext>
            </a:extLst>
          </p:cNvPr>
          <p:cNvGrpSpPr/>
          <p:nvPr/>
        </p:nvGrpSpPr>
        <p:grpSpPr>
          <a:xfrm>
            <a:off x="502242" y="1379417"/>
            <a:ext cx="6351449" cy="1061829"/>
            <a:chOff x="5529030" y="860119"/>
            <a:chExt cx="4314312" cy="1061829"/>
          </a:xfrm>
        </p:grpSpPr>
        <p:sp>
          <p:nvSpPr>
            <p:cNvPr id="4" name="TextBox 3">
              <a:extLst>
                <a:ext uri="{FF2B5EF4-FFF2-40B4-BE49-F238E27FC236}">
                  <a16:creationId xmlns:a16="http://schemas.microsoft.com/office/drawing/2014/main" id="{8E655C98-24CF-6543-853B-3BF3CFEBD17E}"/>
                </a:ext>
              </a:extLst>
            </p:cNvPr>
            <p:cNvSpPr txBox="1"/>
            <p:nvPr/>
          </p:nvSpPr>
          <p:spPr>
            <a:xfrm>
              <a:off x="5529030" y="967841"/>
              <a:ext cx="514184"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5EBEE4"/>
                  </a:solidFill>
                  <a:effectLst/>
                  <a:uLnTx/>
                  <a:uFillTx/>
                  <a:latin typeface="Arial"/>
                  <a:ea typeface="Arial Unicode MS"/>
                  <a:cs typeface="Arial" pitchFamily="34" charset="0"/>
                </a:rPr>
                <a:t>01</a:t>
              </a:r>
              <a:endParaRPr kumimoji="0" lang="ko-KR" altLang="en-US" sz="4000" b="1" i="0" u="none" strike="noStrike" kern="1200" cap="none" spc="0" normalizeH="0" baseline="0" noProof="0" dirty="0">
                <a:ln>
                  <a:noFill/>
                </a:ln>
                <a:solidFill>
                  <a:srgbClr val="5EBEE4"/>
                </a:solidFill>
                <a:effectLst/>
                <a:uLnTx/>
                <a:uFillTx/>
                <a:latin typeface="Arial"/>
                <a:ea typeface="Arial Unicode MS"/>
                <a:cs typeface="Arial" pitchFamily="34" charset="0"/>
              </a:endParaRPr>
            </a:p>
          </p:txBody>
        </p:sp>
        <p:grpSp>
          <p:nvGrpSpPr>
            <p:cNvPr id="5" name="Group 13">
              <a:extLst>
                <a:ext uri="{FF2B5EF4-FFF2-40B4-BE49-F238E27FC236}">
                  <a16:creationId xmlns:a16="http://schemas.microsoft.com/office/drawing/2014/main" id="{35222AE8-C615-4845-81E1-7DADFA685637}"/>
                </a:ext>
              </a:extLst>
            </p:cNvPr>
            <p:cNvGrpSpPr/>
            <p:nvPr/>
          </p:nvGrpSpPr>
          <p:grpSpPr>
            <a:xfrm>
              <a:off x="6206299" y="860119"/>
              <a:ext cx="3637043" cy="1061829"/>
              <a:chOff x="3009762" y="4283314"/>
              <a:chExt cx="1904855" cy="1061829"/>
            </a:xfrm>
          </p:grpSpPr>
          <p:sp>
            <p:nvSpPr>
              <p:cNvPr id="6" name="TextBox 5">
                <a:extLst>
                  <a:ext uri="{FF2B5EF4-FFF2-40B4-BE49-F238E27FC236}">
                    <a16:creationId xmlns:a16="http://schemas.microsoft.com/office/drawing/2014/main" id="{EEE398A0-935F-F94D-97E8-9804ED668CAD}"/>
                  </a:ext>
                </a:extLst>
              </p:cNvPr>
              <p:cNvSpPr txBox="1"/>
              <p:nvPr/>
            </p:nvSpPr>
            <p:spPr>
              <a:xfrm>
                <a:off x="3009762" y="4621868"/>
                <a:ext cx="1904855" cy="723275"/>
              </a:xfrm>
              <a:prstGeom prst="rect">
                <a:avLst/>
              </a:prstGeom>
              <a:noFill/>
            </p:spPr>
            <p:txBody>
              <a:bodyPr wrap="square" rtlCol="0">
                <a:spAutoFit/>
              </a:bodyPr>
              <a:lstStyle/>
              <a:p>
                <a:pPr marL="171450" indent="-171450">
                  <a:buFont typeface="Courier New" panose="02070309020205020404" pitchFamily="49" charset="0"/>
                  <a:buChar char="o"/>
                </a:pPr>
                <a:r>
                  <a:rPr lang="en-CA" sz="1200" dirty="0">
                    <a:solidFill>
                      <a:srgbClr val="000000"/>
                    </a:solidFill>
                    <a:latin typeface="Arial" panose="020B0604020202020204" pitchFamily="34" charset="0"/>
                  </a:rPr>
                  <a:t>High interpretability</a:t>
                </a:r>
              </a:p>
              <a:p>
                <a:r>
                  <a:rPr lang="en-CA" sz="1200" dirty="0">
                    <a:solidFill>
                      <a:srgbClr val="000000"/>
                    </a:solidFill>
                    <a:latin typeface="Arial" panose="020B0604020202020204" pitchFamily="34" charset="0"/>
                  </a:rPr>
                  <a:t>    Can efficiently describe the relationship between a dependent binary class</a:t>
                </a:r>
              </a:p>
              <a:p>
                <a:pPr marL="171450" indent="-171450">
                  <a:spcBef>
                    <a:spcPts val="600"/>
                  </a:spcBef>
                  <a:buFont typeface="Courier New" panose="02070309020205020404" pitchFamily="49" charset="0"/>
                  <a:buChar char="o"/>
                </a:pPr>
                <a:r>
                  <a:rPr lang="en-CA" sz="1200" dirty="0">
                    <a:solidFill>
                      <a:srgbClr val="000000"/>
                    </a:solidFill>
                    <a:latin typeface="Arial" panose="020B0604020202020204" pitchFamily="34" charset="0"/>
                  </a:rPr>
                  <a:t>Give a baseline metric for our latter models</a:t>
                </a:r>
                <a:endParaRPr lang="en-US" sz="1200" dirty="0">
                  <a:solidFill>
                    <a:srgbClr val="000000"/>
                  </a:solidFill>
                  <a:latin typeface="Arial" panose="020B0604020202020204" pitchFamily="34" charset="0"/>
                </a:endParaRPr>
              </a:p>
            </p:txBody>
          </p:sp>
          <p:sp>
            <p:nvSpPr>
              <p:cNvPr id="7" name="TextBox 6">
                <a:extLst>
                  <a:ext uri="{FF2B5EF4-FFF2-40B4-BE49-F238E27FC236}">
                    <a16:creationId xmlns:a16="http://schemas.microsoft.com/office/drawing/2014/main" id="{1FA341CF-CEA3-7E4B-95BC-AB407A7FAC6B}"/>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Why LR first?</a:t>
                </a:r>
                <a:endParaRPr lang="ko-KR" altLang="en-US" sz="1600" b="1" dirty="0">
                  <a:solidFill>
                    <a:prstClr val="black">
                      <a:lumMod val="75000"/>
                      <a:lumOff val="25000"/>
                    </a:prstClr>
                  </a:solidFill>
                  <a:latin typeface="Arial"/>
                  <a:ea typeface="Arial Unicode MS"/>
                  <a:cs typeface="Arial" pitchFamily="34" charset="0"/>
                </a:endParaRPr>
              </a:p>
            </p:txBody>
          </p:sp>
        </p:grpSp>
      </p:grpSp>
      <p:grpSp>
        <p:nvGrpSpPr>
          <p:cNvPr id="10" name="Group 13">
            <a:extLst>
              <a:ext uri="{FF2B5EF4-FFF2-40B4-BE49-F238E27FC236}">
                <a16:creationId xmlns:a16="http://schemas.microsoft.com/office/drawing/2014/main" id="{9F051B8B-05BE-5548-8DD5-CE1219A90092}"/>
              </a:ext>
            </a:extLst>
          </p:cNvPr>
          <p:cNvGrpSpPr/>
          <p:nvPr/>
        </p:nvGrpSpPr>
        <p:grpSpPr>
          <a:xfrm>
            <a:off x="1499305" y="2898085"/>
            <a:ext cx="5354386" cy="615553"/>
            <a:chOff x="3009762" y="4283314"/>
            <a:chExt cx="1904855" cy="615553"/>
          </a:xfrm>
        </p:grpSpPr>
        <p:sp>
          <p:nvSpPr>
            <p:cNvPr id="11" name="TextBox 10">
              <a:extLst>
                <a:ext uri="{FF2B5EF4-FFF2-40B4-BE49-F238E27FC236}">
                  <a16:creationId xmlns:a16="http://schemas.microsoft.com/office/drawing/2014/main" id="{1A3F48FB-9D6C-C64B-B8D2-E33D9C364661}"/>
                </a:ext>
              </a:extLst>
            </p:cNvPr>
            <p:cNvSpPr txBox="1"/>
            <p:nvPr/>
          </p:nvSpPr>
          <p:spPr>
            <a:xfrm>
              <a:off x="3009762" y="4621868"/>
              <a:ext cx="1904855" cy="276999"/>
            </a:xfrm>
            <a:prstGeom prst="rect">
              <a:avLst/>
            </a:prstGeom>
            <a:noFill/>
          </p:spPr>
          <p:txBody>
            <a:bodyPr wrap="square" rtlCol="0">
              <a:spAutoFit/>
            </a:bodyPr>
            <a:lstStyle/>
            <a:p>
              <a:pPr marL="171450" indent="-171450">
                <a:buFont typeface="Courier New" panose="02070309020205020404" pitchFamily="49" charset="0"/>
                <a:buChar char="o"/>
              </a:pPr>
              <a:endParaRPr lang="en-US" sz="1200" dirty="0">
                <a:solidFill>
                  <a:srgbClr val="000000"/>
                </a:solidFill>
                <a:latin typeface="Arial" panose="020B0604020202020204" pitchFamily="34" charset="0"/>
              </a:endParaRPr>
            </a:p>
          </p:txBody>
        </p:sp>
        <p:sp>
          <p:nvSpPr>
            <p:cNvPr id="12" name="TextBox 11">
              <a:extLst>
                <a:ext uri="{FF2B5EF4-FFF2-40B4-BE49-F238E27FC236}">
                  <a16:creationId xmlns:a16="http://schemas.microsoft.com/office/drawing/2014/main" id="{F7EC9BAC-92C5-C34E-91F1-DDD5CE03E7CF}"/>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Evaluation metrics</a:t>
              </a:r>
              <a:endParaRPr lang="ko-KR" altLang="en-US" sz="1600" b="1" dirty="0">
                <a:solidFill>
                  <a:prstClr val="black">
                    <a:lumMod val="75000"/>
                    <a:lumOff val="25000"/>
                  </a:prstClr>
                </a:solidFill>
                <a:latin typeface="Arial"/>
                <a:ea typeface="Arial Unicode MS"/>
                <a:cs typeface="Arial" pitchFamily="34" charset="0"/>
              </a:endParaRPr>
            </a:p>
          </p:txBody>
        </p:sp>
      </p:grpSp>
      <p:sp>
        <p:nvSpPr>
          <p:cNvPr id="13" name="TextBox 12">
            <a:extLst>
              <a:ext uri="{FF2B5EF4-FFF2-40B4-BE49-F238E27FC236}">
                <a16:creationId xmlns:a16="http://schemas.microsoft.com/office/drawing/2014/main" id="{7E02482D-EDD5-D744-BC1F-2874F59E7301}"/>
              </a:ext>
            </a:extLst>
          </p:cNvPr>
          <p:cNvSpPr txBox="1"/>
          <p:nvPr/>
        </p:nvSpPr>
        <p:spPr>
          <a:xfrm>
            <a:off x="502242" y="3101078"/>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4CD6B0"/>
                </a:solidFill>
                <a:effectLst/>
                <a:uLnTx/>
                <a:uFillTx/>
                <a:latin typeface="Arial"/>
                <a:ea typeface="Arial Unicode MS"/>
                <a:cs typeface="Arial"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a:ea typeface="Arial Unicode MS"/>
              <a:cs typeface="Arial" pitchFamily="34" charset="0"/>
            </a:endParaRPr>
          </a:p>
        </p:txBody>
      </p:sp>
      <p:graphicFrame>
        <p:nvGraphicFramePr>
          <p:cNvPr id="15" name="Table 15">
            <a:extLst>
              <a:ext uri="{FF2B5EF4-FFF2-40B4-BE49-F238E27FC236}">
                <a16:creationId xmlns:a16="http://schemas.microsoft.com/office/drawing/2014/main" id="{EC449C66-A5C3-0143-A6AC-A56AAAC389E9}"/>
              </a:ext>
            </a:extLst>
          </p:cNvPr>
          <p:cNvGraphicFramePr>
            <a:graphicFrameLocks noGrp="1"/>
          </p:cNvGraphicFramePr>
          <p:nvPr>
            <p:extLst>
              <p:ext uri="{D42A27DB-BD31-4B8C-83A1-F6EECF244321}">
                <p14:modId xmlns:p14="http://schemas.microsoft.com/office/powerpoint/2010/main" val="1442907997"/>
              </p:ext>
            </p:extLst>
          </p:nvPr>
        </p:nvGraphicFramePr>
        <p:xfrm>
          <a:off x="1522065" y="3236639"/>
          <a:ext cx="8128000" cy="7416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42096105"/>
                    </a:ext>
                  </a:extLst>
                </a:gridCol>
                <a:gridCol w="2032000">
                  <a:extLst>
                    <a:ext uri="{9D8B030D-6E8A-4147-A177-3AD203B41FA5}">
                      <a16:colId xmlns:a16="http://schemas.microsoft.com/office/drawing/2014/main" val="1687256394"/>
                    </a:ext>
                  </a:extLst>
                </a:gridCol>
                <a:gridCol w="2032000">
                  <a:extLst>
                    <a:ext uri="{9D8B030D-6E8A-4147-A177-3AD203B41FA5}">
                      <a16:colId xmlns:a16="http://schemas.microsoft.com/office/drawing/2014/main" val="2237415208"/>
                    </a:ext>
                  </a:extLst>
                </a:gridCol>
                <a:gridCol w="2032000">
                  <a:extLst>
                    <a:ext uri="{9D8B030D-6E8A-4147-A177-3AD203B41FA5}">
                      <a16:colId xmlns:a16="http://schemas.microsoft.com/office/drawing/2014/main" val="2812812802"/>
                    </a:ext>
                  </a:extLst>
                </a:gridCol>
              </a:tblGrid>
              <a:tr h="370840">
                <a:tc>
                  <a:txBody>
                    <a:bodyPr/>
                    <a:lstStyle/>
                    <a:p>
                      <a:r>
                        <a:rPr lang="en-US" dirty="0"/>
                        <a:t>Accuracy</a:t>
                      </a:r>
                    </a:p>
                  </a:txBody>
                  <a:tcPr/>
                </a:tc>
                <a:tc>
                  <a:txBody>
                    <a:bodyPr/>
                    <a:lstStyle/>
                    <a:p>
                      <a:r>
                        <a:rPr lang="en-US" dirty="0"/>
                        <a:t>Precision</a:t>
                      </a:r>
                    </a:p>
                  </a:txBody>
                  <a:tcPr/>
                </a:tc>
                <a:tc>
                  <a:txBody>
                    <a:bodyPr/>
                    <a:lstStyle/>
                    <a:p>
                      <a:r>
                        <a:rPr lang="en-US" dirty="0"/>
                        <a:t>Recall</a:t>
                      </a:r>
                    </a:p>
                  </a:txBody>
                  <a:tcPr/>
                </a:tc>
                <a:tc>
                  <a:txBody>
                    <a:bodyPr/>
                    <a:lstStyle/>
                    <a:p>
                      <a:r>
                        <a:rPr lang="en-US" dirty="0"/>
                        <a:t>F1 score</a:t>
                      </a:r>
                    </a:p>
                  </a:txBody>
                  <a:tcPr/>
                </a:tc>
                <a:extLst>
                  <a:ext uri="{0D108BD9-81ED-4DB2-BD59-A6C34878D82A}">
                    <a16:rowId xmlns:a16="http://schemas.microsoft.com/office/drawing/2014/main" val="945535811"/>
                  </a:ext>
                </a:extLst>
              </a:tr>
              <a:tr h="370840">
                <a:tc>
                  <a:txBody>
                    <a:bodyPr/>
                    <a:lstStyle/>
                    <a:p>
                      <a:r>
                        <a:rPr lang="en-US" dirty="0"/>
                        <a:t>0.6727</a:t>
                      </a:r>
                    </a:p>
                  </a:txBody>
                  <a:tcPr/>
                </a:tc>
                <a:tc>
                  <a:txBody>
                    <a:bodyPr/>
                    <a:lstStyle/>
                    <a:p>
                      <a:r>
                        <a:rPr lang="en-CA" sz="1800" b="0" i="0" u="none" strike="noStrike" kern="1200" dirty="0">
                          <a:solidFill>
                            <a:schemeClr val="dk1"/>
                          </a:solidFill>
                          <a:effectLst/>
                          <a:latin typeface="+mn-lt"/>
                          <a:ea typeface="+mn-ea"/>
                          <a:cs typeface="+mn-cs"/>
                        </a:rPr>
                        <a:t>0.5535</a:t>
                      </a:r>
                      <a:endParaRPr lang="en-US" dirty="0"/>
                    </a:p>
                  </a:txBody>
                  <a:tcPr/>
                </a:tc>
                <a:tc>
                  <a:txBody>
                    <a:bodyPr/>
                    <a:lstStyle/>
                    <a:p>
                      <a:r>
                        <a:rPr lang="en-CA" sz="1800" b="0" i="0" u="none" strike="noStrike" kern="1200" dirty="0">
                          <a:solidFill>
                            <a:schemeClr val="dk1"/>
                          </a:solidFill>
                          <a:effectLst/>
                          <a:latin typeface="+mn-lt"/>
                          <a:ea typeface="+mn-ea"/>
                          <a:cs typeface="+mn-cs"/>
                        </a:rPr>
                        <a:t>0.5625</a:t>
                      </a:r>
                      <a:endParaRPr lang="en-US" dirty="0"/>
                    </a:p>
                  </a:txBody>
                  <a:tcPr/>
                </a:tc>
                <a:tc>
                  <a:txBody>
                    <a:bodyPr/>
                    <a:lstStyle/>
                    <a:p>
                      <a:r>
                        <a:rPr lang="en-CA" sz="1800" b="0" i="0" u="none" strike="noStrike" kern="1200" dirty="0">
                          <a:solidFill>
                            <a:schemeClr val="dk1"/>
                          </a:solidFill>
                          <a:effectLst/>
                          <a:latin typeface="+mn-lt"/>
                          <a:ea typeface="+mn-ea"/>
                          <a:cs typeface="+mn-cs"/>
                        </a:rPr>
                        <a:t>0.5580</a:t>
                      </a:r>
                      <a:endParaRPr lang="en-US" dirty="0"/>
                    </a:p>
                  </a:txBody>
                  <a:tcPr/>
                </a:tc>
                <a:extLst>
                  <a:ext uri="{0D108BD9-81ED-4DB2-BD59-A6C34878D82A}">
                    <a16:rowId xmlns:a16="http://schemas.microsoft.com/office/drawing/2014/main" val="1783385721"/>
                  </a:ext>
                </a:extLst>
              </a:tr>
            </a:tbl>
          </a:graphicData>
        </a:graphic>
      </p:graphicFrame>
      <p:grpSp>
        <p:nvGrpSpPr>
          <p:cNvPr id="16" name="Group 13">
            <a:extLst>
              <a:ext uri="{FF2B5EF4-FFF2-40B4-BE49-F238E27FC236}">
                <a16:creationId xmlns:a16="http://schemas.microsoft.com/office/drawing/2014/main" id="{7C5F8DDE-5A0B-CC43-B547-3927F0A17445}"/>
              </a:ext>
            </a:extLst>
          </p:cNvPr>
          <p:cNvGrpSpPr/>
          <p:nvPr/>
        </p:nvGrpSpPr>
        <p:grpSpPr>
          <a:xfrm>
            <a:off x="1499305" y="4416755"/>
            <a:ext cx="5354386" cy="800219"/>
            <a:chOff x="3009762" y="4283314"/>
            <a:chExt cx="1904855" cy="800219"/>
          </a:xfrm>
        </p:grpSpPr>
        <p:sp>
          <p:nvSpPr>
            <p:cNvPr id="17" name="TextBox 16">
              <a:extLst>
                <a:ext uri="{FF2B5EF4-FFF2-40B4-BE49-F238E27FC236}">
                  <a16:creationId xmlns:a16="http://schemas.microsoft.com/office/drawing/2014/main" id="{583DC9C6-6663-D842-BE7D-B01A63135E63}"/>
                </a:ext>
              </a:extLst>
            </p:cNvPr>
            <p:cNvSpPr txBox="1"/>
            <p:nvPr/>
          </p:nvSpPr>
          <p:spPr>
            <a:xfrm>
              <a:off x="3009762" y="4621868"/>
              <a:ext cx="1904855" cy="461665"/>
            </a:xfrm>
            <a:prstGeom prst="rect">
              <a:avLst/>
            </a:prstGeom>
            <a:noFill/>
          </p:spPr>
          <p:txBody>
            <a:bodyPr wrap="square" rtlCol="0">
              <a:spAutoFit/>
            </a:bodyPr>
            <a:lstStyle/>
            <a:p>
              <a:pPr marL="171450" indent="-171450">
                <a:buFont typeface="Courier New" panose="02070309020205020404" pitchFamily="49" charset="0"/>
                <a:buChar char="o"/>
              </a:pPr>
              <a:r>
                <a:rPr lang="en-US" sz="1200" b="1" dirty="0">
                  <a:solidFill>
                    <a:srgbClr val="000000"/>
                  </a:solidFill>
                  <a:latin typeface="Arial" panose="020B0604020202020204" pitchFamily="34" charset="0"/>
                </a:rPr>
                <a:t>19</a:t>
              </a:r>
              <a:r>
                <a:rPr lang="en-US" sz="1200" dirty="0">
                  <a:solidFill>
                    <a:srgbClr val="000000"/>
                  </a:solidFill>
                  <a:latin typeface="Arial" panose="020B0604020202020204" pitchFamily="34" charset="0"/>
                </a:rPr>
                <a:t> variables and around </a:t>
              </a:r>
              <a:r>
                <a:rPr lang="en-US" sz="1200" b="1" dirty="0">
                  <a:solidFill>
                    <a:srgbClr val="000000"/>
                  </a:solidFill>
                  <a:latin typeface="Arial" panose="020B0604020202020204" pitchFamily="34" charset="0"/>
                </a:rPr>
                <a:t>300</a:t>
              </a:r>
              <a:r>
                <a:rPr lang="en-US" sz="1200" dirty="0">
                  <a:solidFill>
                    <a:srgbClr val="000000"/>
                  </a:solidFill>
                  <a:latin typeface="Arial" panose="020B0604020202020204" pitchFamily="34" charset="0"/>
                </a:rPr>
                <a:t> features</a:t>
              </a:r>
            </a:p>
            <a:p>
              <a:pPr marL="171450" indent="-171450">
                <a:buFont typeface="Courier New" panose="02070309020205020404" pitchFamily="49" charset="0"/>
                <a:buChar char="o"/>
              </a:pPr>
              <a:r>
                <a:rPr lang="en-US" sz="1200" dirty="0">
                  <a:solidFill>
                    <a:srgbClr val="000000"/>
                  </a:solidFill>
                  <a:latin typeface="Arial" panose="020B0604020202020204" pitchFamily="34" charset="0"/>
                </a:rPr>
                <a:t>Only whose </a:t>
              </a:r>
              <a:r>
                <a:rPr lang="en-US" sz="1200" b="1" dirty="0">
                  <a:solidFill>
                    <a:srgbClr val="000000"/>
                  </a:solidFill>
                  <a:latin typeface="Arial" panose="020B0604020202020204" pitchFamily="34" charset="0"/>
                </a:rPr>
                <a:t>p-value &lt; 0.05 </a:t>
              </a:r>
              <a:r>
                <a:rPr lang="en-US" sz="1200" dirty="0">
                  <a:solidFill>
                    <a:srgbClr val="000000"/>
                  </a:solidFill>
                  <a:latin typeface="Arial" panose="020B0604020202020204" pitchFamily="34" charset="0"/>
                </a:rPr>
                <a:t>are considered as </a:t>
              </a:r>
              <a:r>
                <a:rPr lang="en-US" sz="1200" b="1" dirty="0">
                  <a:solidFill>
                    <a:srgbClr val="000000"/>
                  </a:solidFill>
                  <a:latin typeface="Arial" panose="020B0604020202020204" pitchFamily="34" charset="0"/>
                </a:rPr>
                <a:t>significant features</a:t>
              </a:r>
            </a:p>
          </p:txBody>
        </p:sp>
        <p:sp>
          <p:nvSpPr>
            <p:cNvPr id="18" name="TextBox 17">
              <a:extLst>
                <a:ext uri="{FF2B5EF4-FFF2-40B4-BE49-F238E27FC236}">
                  <a16:creationId xmlns:a16="http://schemas.microsoft.com/office/drawing/2014/main" id="{D88D2B44-535A-7F46-8159-CA023166494A}"/>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Feature importance</a:t>
              </a:r>
              <a:endParaRPr lang="ko-KR" altLang="en-US" sz="1600" b="1" dirty="0">
                <a:solidFill>
                  <a:prstClr val="black">
                    <a:lumMod val="75000"/>
                    <a:lumOff val="25000"/>
                  </a:prstClr>
                </a:solidFill>
                <a:latin typeface="Arial"/>
                <a:ea typeface="Arial Unicode MS"/>
                <a:cs typeface="Arial" pitchFamily="34" charset="0"/>
              </a:endParaRPr>
            </a:p>
          </p:txBody>
        </p:sp>
      </p:grpSp>
      <p:sp>
        <p:nvSpPr>
          <p:cNvPr id="20" name="TextBox 19">
            <a:extLst>
              <a:ext uri="{FF2B5EF4-FFF2-40B4-BE49-F238E27FC236}">
                <a16:creationId xmlns:a16="http://schemas.microsoft.com/office/drawing/2014/main" id="{C3F2D4A0-3BD5-FC4D-B96F-92BE942CDF06}"/>
              </a:ext>
            </a:extLst>
          </p:cNvPr>
          <p:cNvSpPr txBox="1"/>
          <p:nvPr/>
        </p:nvSpPr>
        <p:spPr>
          <a:xfrm>
            <a:off x="502242" y="4715017"/>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98DC56"/>
                </a:solidFill>
                <a:effectLst/>
                <a:uLnTx/>
                <a:uFillTx/>
                <a:latin typeface="Arial"/>
                <a:ea typeface="Arial Unicode MS"/>
                <a:cs typeface="Arial" pitchFamily="34" charset="0"/>
              </a:rPr>
              <a:t>03</a:t>
            </a:r>
            <a:endParaRPr kumimoji="0" lang="ko-KR" altLang="en-US" sz="4000" b="1" i="0" u="none" strike="noStrike" kern="1200" cap="none" spc="0" normalizeH="0" baseline="0" noProof="0" dirty="0">
              <a:ln>
                <a:noFill/>
              </a:ln>
              <a:solidFill>
                <a:srgbClr val="98DC56"/>
              </a:solidFill>
              <a:effectLst/>
              <a:uLnTx/>
              <a:uFillTx/>
              <a:latin typeface="Arial"/>
              <a:ea typeface="Arial Unicode MS"/>
              <a:cs typeface="Arial" pitchFamily="34" charset="0"/>
            </a:endParaRPr>
          </a:p>
        </p:txBody>
      </p:sp>
    </p:spTree>
    <p:extLst>
      <p:ext uri="{BB962C8B-B14F-4D97-AF65-F5344CB8AC3E}">
        <p14:creationId xmlns:p14="http://schemas.microsoft.com/office/powerpoint/2010/main" val="2569926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6F680B-65A5-3D43-86A3-662FB62C8096}"/>
              </a:ext>
            </a:extLst>
          </p:cNvPr>
          <p:cNvSpPr txBox="1"/>
          <p:nvPr/>
        </p:nvSpPr>
        <p:spPr>
          <a:xfrm>
            <a:off x="4130215" y="814127"/>
            <a:ext cx="2496216" cy="931546"/>
          </a:xfrm>
          <a:prstGeom prst="rect">
            <a:avLst/>
          </a:prstGeom>
          <a:noFill/>
        </p:spPr>
        <p:txBody>
          <a:bodyPr wrap="square" rtlCol="0" anchor="ctr">
            <a:spAutoFit/>
          </a:bodyPr>
          <a:lstStyle/>
          <a:p>
            <a:r>
              <a:rPr lang="en-US" altLang="ko-KR" sz="5400" dirty="0">
                <a:solidFill>
                  <a:schemeClr val="bg1"/>
                </a:solidFill>
                <a:cs typeface="Arial" pitchFamily="34" charset="0"/>
              </a:rPr>
              <a:t>Method</a:t>
            </a:r>
          </a:p>
        </p:txBody>
      </p:sp>
      <p:sp>
        <p:nvSpPr>
          <p:cNvPr id="4" name="Rounded Rectangle 4">
            <a:extLst>
              <a:ext uri="{FF2B5EF4-FFF2-40B4-BE49-F238E27FC236}">
                <a16:creationId xmlns:a16="http://schemas.microsoft.com/office/drawing/2014/main" id="{36886B3E-3394-3946-BCC5-86D814D51510}"/>
              </a:ext>
            </a:extLst>
          </p:cNvPr>
          <p:cNvSpPr/>
          <p:nvPr/>
        </p:nvSpPr>
        <p:spPr>
          <a:xfrm>
            <a:off x="1663973" y="2960731"/>
            <a:ext cx="4599170" cy="576000"/>
          </a:xfrm>
          <a:prstGeom prst="roundRect">
            <a:avLst>
              <a:gd name="adj" fmla="val 50000"/>
            </a:avLst>
          </a:prstGeom>
          <a:solidFill>
            <a:schemeClr val="bg1"/>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lumMod val="65000"/>
                    <a:lumOff val="35000"/>
                  </a:prstClr>
                </a:solidFill>
                <a:effectLst/>
                <a:uLnTx/>
                <a:uFillTx/>
                <a:latin typeface="Arial"/>
                <a:cs typeface="+mn-cs"/>
              </a:rPr>
              <a:t>Logistic Regression</a:t>
            </a:r>
            <a:endParaRPr kumimoji="0" lang="ko-KR" altLang="en-US" sz="2400" b="1" i="0" u="none" strike="noStrike" kern="1200" cap="none" spc="0" normalizeH="0" baseline="0" noProof="0" dirty="0">
              <a:ln>
                <a:noFill/>
              </a:ln>
              <a:solidFill>
                <a:prstClr val="black">
                  <a:lumMod val="65000"/>
                  <a:lumOff val="35000"/>
                </a:prstClr>
              </a:solidFill>
              <a:effectLst/>
              <a:uLnTx/>
              <a:uFillTx/>
              <a:latin typeface="Arial"/>
              <a:cs typeface="+mn-cs"/>
            </a:endParaRPr>
          </a:p>
        </p:txBody>
      </p:sp>
      <p:sp>
        <p:nvSpPr>
          <p:cNvPr id="5" name="Rectangle 4">
            <a:extLst>
              <a:ext uri="{FF2B5EF4-FFF2-40B4-BE49-F238E27FC236}">
                <a16:creationId xmlns:a16="http://schemas.microsoft.com/office/drawing/2014/main" id="{C3E1DD75-2A26-1347-8BDA-1DCB12F71B79}"/>
              </a:ext>
            </a:extLst>
          </p:cNvPr>
          <p:cNvSpPr/>
          <p:nvPr/>
        </p:nvSpPr>
        <p:spPr>
          <a:xfrm>
            <a:off x="519794" y="3068711"/>
            <a:ext cx="386384" cy="360040"/>
          </a:xfrm>
          <a:prstGeom prst="rect">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lumMod val="75000"/>
                    <a:lumOff val="25000"/>
                  </a:prstClr>
                </a:solidFill>
                <a:effectLst/>
                <a:uLnTx/>
                <a:uFillTx/>
                <a:latin typeface="Arial"/>
                <a:cs typeface="+mn-cs"/>
              </a:rPr>
              <a:t>01</a:t>
            </a:r>
            <a:endParaRPr kumimoji="0" lang="ko-KR" altLang="en-US" sz="1200"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6" name="Rectangle 5">
            <a:extLst>
              <a:ext uri="{FF2B5EF4-FFF2-40B4-BE49-F238E27FC236}">
                <a16:creationId xmlns:a16="http://schemas.microsoft.com/office/drawing/2014/main" id="{F0B12A18-1DCD-F24C-A793-2707302118DF}"/>
              </a:ext>
            </a:extLst>
          </p:cNvPr>
          <p:cNvSpPr/>
          <p:nvPr/>
        </p:nvSpPr>
        <p:spPr>
          <a:xfrm>
            <a:off x="519794" y="4176059"/>
            <a:ext cx="386384" cy="360040"/>
          </a:xfrm>
          <a:prstGeom prst="rect">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lumMod val="75000"/>
                    <a:lumOff val="25000"/>
                  </a:prstClr>
                </a:solidFill>
                <a:effectLst/>
                <a:uLnTx/>
                <a:uFillTx/>
                <a:latin typeface="Arial"/>
                <a:cs typeface="+mn-cs"/>
              </a:rPr>
              <a:t>02</a:t>
            </a:r>
            <a:endParaRPr kumimoji="0" lang="ko-KR" altLang="en-US" sz="1200"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7" name="Rounded Rectangle 5">
            <a:extLst>
              <a:ext uri="{FF2B5EF4-FFF2-40B4-BE49-F238E27FC236}">
                <a16:creationId xmlns:a16="http://schemas.microsoft.com/office/drawing/2014/main" id="{F5922F30-8FD4-7C42-9230-7B963463A889}"/>
              </a:ext>
            </a:extLst>
          </p:cNvPr>
          <p:cNvSpPr/>
          <p:nvPr/>
        </p:nvSpPr>
        <p:spPr>
          <a:xfrm>
            <a:off x="1663973" y="4068079"/>
            <a:ext cx="4599170" cy="576000"/>
          </a:xfrm>
          <a:prstGeom prst="roundRect">
            <a:avLst>
              <a:gd name="adj" fmla="val 50000"/>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1200" cap="none" spc="0" normalizeH="0" baseline="0" noProof="0" dirty="0">
              <a:ln>
                <a:noFill/>
              </a:ln>
              <a:solidFill>
                <a:prstClr val="black">
                  <a:lumMod val="65000"/>
                  <a:lumOff val="35000"/>
                </a:prstClr>
              </a:solidFill>
              <a:effectLst/>
              <a:uLnTx/>
              <a:uFillTx/>
              <a:latin typeface="Arial"/>
              <a:cs typeface="+mn-cs"/>
            </a:endParaRPr>
          </a:p>
        </p:txBody>
      </p:sp>
    </p:spTree>
    <p:extLst>
      <p:ext uri="{BB962C8B-B14F-4D97-AF65-F5344CB8AC3E}">
        <p14:creationId xmlns:p14="http://schemas.microsoft.com/office/powerpoint/2010/main" val="137165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6F680B-65A5-3D43-86A3-662FB62C8096}"/>
              </a:ext>
            </a:extLst>
          </p:cNvPr>
          <p:cNvSpPr txBox="1"/>
          <p:nvPr/>
        </p:nvSpPr>
        <p:spPr>
          <a:xfrm>
            <a:off x="4130215" y="814127"/>
            <a:ext cx="2496216" cy="931546"/>
          </a:xfrm>
          <a:prstGeom prst="rect">
            <a:avLst/>
          </a:prstGeom>
          <a:noFill/>
        </p:spPr>
        <p:txBody>
          <a:bodyPr wrap="square" rtlCol="0" anchor="ctr">
            <a:spAutoFit/>
          </a:bodyPr>
          <a:lstStyle/>
          <a:p>
            <a:r>
              <a:rPr lang="en-US" altLang="ko-KR" sz="5400" dirty="0">
                <a:solidFill>
                  <a:schemeClr val="bg1"/>
                </a:solidFill>
                <a:cs typeface="Arial" pitchFamily="34" charset="0"/>
              </a:rPr>
              <a:t>Method</a:t>
            </a:r>
          </a:p>
        </p:txBody>
      </p:sp>
      <p:sp>
        <p:nvSpPr>
          <p:cNvPr id="4" name="Rounded Rectangle 4">
            <a:extLst>
              <a:ext uri="{FF2B5EF4-FFF2-40B4-BE49-F238E27FC236}">
                <a16:creationId xmlns:a16="http://schemas.microsoft.com/office/drawing/2014/main" id="{36886B3E-3394-3946-BCC5-86D814D51510}"/>
              </a:ext>
            </a:extLst>
          </p:cNvPr>
          <p:cNvSpPr/>
          <p:nvPr/>
        </p:nvSpPr>
        <p:spPr>
          <a:xfrm>
            <a:off x="1663973" y="2960731"/>
            <a:ext cx="4599170" cy="576000"/>
          </a:xfrm>
          <a:prstGeom prst="roundRect">
            <a:avLst>
              <a:gd name="adj" fmla="val 50000"/>
            </a:avLst>
          </a:prstGeom>
          <a:solidFill>
            <a:schemeClr val="bg1"/>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lumMod val="65000"/>
                    <a:lumOff val="35000"/>
                  </a:prstClr>
                </a:solidFill>
                <a:effectLst/>
                <a:uLnTx/>
                <a:uFillTx/>
                <a:latin typeface="Arial"/>
                <a:cs typeface="+mn-cs"/>
              </a:rPr>
              <a:t>Logistic Regression</a:t>
            </a:r>
            <a:endParaRPr kumimoji="0" lang="ko-KR" altLang="en-US" sz="2400" b="1" i="0" u="none" strike="noStrike" kern="1200" cap="none" spc="0" normalizeH="0" baseline="0" noProof="0" dirty="0">
              <a:ln>
                <a:noFill/>
              </a:ln>
              <a:solidFill>
                <a:prstClr val="black">
                  <a:lumMod val="65000"/>
                  <a:lumOff val="35000"/>
                </a:prstClr>
              </a:solidFill>
              <a:effectLst/>
              <a:uLnTx/>
              <a:uFillTx/>
              <a:latin typeface="Arial"/>
              <a:cs typeface="+mn-cs"/>
            </a:endParaRPr>
          </a:p>
        </p:txBody>
      </p:sp>
      <p:sp>
        <p:nvSpPr>
          <p:cNvPr id="5" name="Rectangle 4">
            <a:extLst>
              <a:ext uri="{FF2B5EF4-FFF2-40B4-BE49-F238E27FC236}">
                <a16:creationId xmlns:a16="http://schemas.microsoft.com/office/drawing/2014/main" id="{C3E1DD75-2A26-1347-8BDA-1DCB12F71B79}"/>
              </a:ext>
            </a:extLst>
          </p:cNvPr>
          <p:cNvSpPr/>
          <p:nvPr/>
        </p:nvSpPr>
        <p:spPr>
          <a:xfrm>
            <a:off x="519794" y="3068711"/>
            <a:ext cx="386384" cy="360040"/>
          </a:xfrm>
          <a:prstGeom prst="rect">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lumMod val="75000"/>
                    <a:lumOff val="25000"/>
                  </a:prstClr>
                </a:solidFill>
                <a:effectLst/>
                <a:uLnTx/>
                <a:uFillTx/>
                <a:latin typeface="Arial"/>
                <a:cs typeface="+mn-cs"/>
              </a:rPr>
              <a:t>01</a:t>
            </a:r>
            <a:endParaRPr kumimoji="0" lang="ko-KR" altLang="en-US" sz="1200"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6" name="Rectangle 5">
            <a:extLst>
              <a:ext uri="{FF2B5EF4-FFF2-40B4-BE49-F238E27FC236}">
                <a16:creationId xmlns:a16="http://schemas.microsoft.com/office/drawing/2014/main" id="{F0B12A18-1DCD-F24C-A793-2707302118DF}"/>
              </a:ext>
            </a:extLst>
          </p:cNvPr>
          <p:cNvSpPr/>
          <p:nvPr/>
        </p:nvSpPr>
        <p:spPr>
          <a:xfrm>
            <a:off x="519794" y="4176059"/>
            <a:ext cx="386384" cy="360040"/>
          </a:xfrm>
          <a:prstGeom prst="rect">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lumMod val="75000"/>
                    <a:lumOff val="25000"/>
                  </a:prstClr>
                </a:solidFill>
                <a:effectLst/>
                <a:uLnTx/>
                <a:uFillTx/>
                <a:latin typeface="Arial"/>
                <a:cs typeface="+mn-cs"/>
              </a:rPr>
              <a:t>02</a:t>
            </a:r>
            <a:endParaRPr kumimoji="0" lang="ko-KR" altLang="en-US" sz="1200"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7" name="Rounded Rectangle 5">
            <a:extLst>
              <a:ext uri="{FF2B5EF4-FFF2-40B4-BE49-F238E27FC236}">
                <a16:creationId xmlns:a16="http://schemas.microsoft.com/office/drawing/2014/main" id="{F5922F30-8FD4-7C42-9230-7B963463A889}"/>
              </a:ext>
            </a:extLst>
          </p:cNvPr>
          <p:cNvSpPr/>
          <p:nvPr/>
        </p:nvSpPr>
        <p:spPr>
          <a:xfrm>
            <a:off x="1663973" y="4068079"/>
            <a:ext cx="4599170" cy="576000"/>
          </a:xfrm>
          <a:prstGeom prst="roundRect">
            <a:avLst>
              <a:gd name="adj" fmla="val 50000"/>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1200" cap="none" spc="0" normalizeH="0" baseline="0" noProof="0" dirty="0">
              <a:ln>
                <a:noFill/>
              </a:ln>
              <a:solidFill>
                <a:prstClr val="black">
                  <a:lumMod val="65000"/>
                  <a:lumOff val="35000"/>
                </a:prstClr>
              </a:solidFill>
              <a:effectLst/>
              <a:uLnTx/>
              <a:uFillTx/>
              <a:latin typeface="Arial"/>
              <a:cs typeface="+mn-cs"/>
            </a:endParaRPr>
          </a:p>
        </p:txBody>
      </p:sp>
      <p:sp>
        <p:nvSpPr>
          <p:cNvPr id="8" name="Rectangle 7">
            <a:extLst>
              <a:ext uri="{FF2B5EF4-FFF2-40B4-BE49-F238E27FC236}">
                <a16:creationId xmlns:a16="http://schemas.microsoft.com/office/drawing/2014/main" id="{AFFD8150-61F5-D846-9778-80A170A41F4F}"/>
              </a:ext>
            </a:extLst>
          </p:cNvPr>
          <p:cNvSpPr/>
          <p:nvPr/>
        </p:nvSpPr>
        <p:spPr>
          <a:xfrm>
            <a:off x="519794" y="5313925"/>
            <a:ext cx="386384" cy="360040"/>
          </a:xfrm>
          <a:prstGeom prst="rect">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lumMod val="75000"/>
                    <a:lumOff val="25000"/>
                  </a:prstClr>
                </a:solidFill>
                <a:effectLst/>
                <a:uLnTx/>
                <a:uFillTx/>
                <a:latin typeface="Arial"/>
                <a:cs typeface="+mn-cs"/>
              </a:rPr>
              <a:t>03</a:t>
            </a:r>
            <a:endParaRPr kumimoji="0" lang="ko-KR" altLang="en-US" sz="1200"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9" name="Rounded Rectangle 4">
            <a:extLst>
              <a:ext uri="{FF2B5EF4-FFF2-40B4-BE49-F238E27FC236}">
                <a16:creationId xmlns:a16="http://schemas.microsoft.com/office/drawing/2014/main" id="{28C25458-7F7C-7F41-8286-13A06F59C915}"/>
              </a:ext>
            </a:extLst>
          </p:cNvPr>
          <p:cNvSpPr/>
          <p:nvPr/>
        </p:nvSpPr>
        <p:spPr>
          <a:xfrm>
            <a:off x="1663973" y="5205945"/>
            <a:ext cx="4599170" cy="576000"/>
          </a:xfrm>
          <a:prstGeom prst="roundRect">
            <a:avLst>
              <a:gd name="adj" fmla="val 50000"/>
            </a:avLst>
          </a:prstGeom>
          <a:solidFill>
            <a:schemeClr val="bg1"/>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lang="en-US" altLang="ko-KR" sz="2400" b="1" dirty="0">
                <a:solidFill>
                  <a:prstClr val="black">
                    <a:lumMod val="65000"/>
                    <a:lumOff val="35000"/>
                  </a:prstClr>
                </a:solidFill>
                <a:latin typeface="Arial"/>
              </a:rPr>
              <a:t>Neural Network</a:t>
            </a:r>
            <a:endParaRPr lang="ko-KR" altLang="en-US" sz="2400" b="1" dirty="0">
              <a:solidFill>
                <a:prstClr val="black">
                  <a:lumMod val="65000"/>
                  <a:lumOff val="35000"/>
                </a:prstClr>
              </a:solidFill>
              <a:latin typeface="Arial"/>
            </a:endParaRPr>
          </a:p>
        </p:txBody>
      </p:sp>
    </p:spTree>
    <p:extLst>
      <p:ext uri="{BB962C8B-B14F-4D97-AF65-F5344CB8AC3E}">
        <p14:creationId xmlns:p14="http://schemas.microsoft.com/office/powerpoint/2010/main" val="401286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40241" y="939328"/>
            <a:ext cx="6711518" cy="923330"/>
          </a:xfrm>
          <a:prstGeom prst="rect">
            <a:avLst/>
          </a:prstGeom>
          <a:noFill/>
        </p:spPr>
        <p:txBody>
          <a:bodyPr wrap="square" rtlCol="0" anchor="ctr">
            <a:spAutoFit/>
          </a:bodyPr>
          <a:lstStyle/>
          <a:p>
            <a:r>
              <a:rPr lang="en-US" altLang="ko-KR" sz="5400" dirty="0">
                <a:solidFill>
                  <a:schemeClr val="bg1"/>
                </a:solidFill>
                <a:cs typeface="Arial" pitchFamily="34" charset="0"/>
              </a:rPr>
              <a:t>Business Insights</a:t>
            </a:r>
          </a:p>
        </p:txBody>
      </p:sp>
      <p:sp>
        <p:nvSpPr>
          <p:cNvPr id="7" name="Oval 13">
            <a:extLst>
              <a:ext uri="{FF2B5EF4-FFF2-40B4-BE49-F238E27FC236}">
                <a16:creationId xmlns:a16="http://schemas.microsoft.com/office/drawing/2014/main" id="{40CD591C-4B6E-4B83-A965-769A0CC3D0CF}"/>
              </a:ext>
            </a:extLst>
          </p:cNvPr>
          <p:cNvSpPr>
            <a:spLocks noChangeAspect="1"/>
          </p:cNvSpPr>
          <p:nvPr/>
        </p:nvSpPr>
        <p:spPr>
          <a:xfrm flipH="1">
            <a:off x="7698030" y="2666684"/>
            <a:ext cx="3883266" cy="4120132"/>
          </a:xfrm>
          <a:custGeom>
            <a:avLst/>
            <a:gdLst>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40327 w 3041561"/>
              <a:gd name="connsiteY9" fmla="*/ 1629329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40327 w 3041561"/>
              <a:gd name="connsiteY9" fmla="*/ 1629329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40327 w 3041561"/>
              <a:gd name="connsiteY9" fmla="*/ 1629329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40327 w 3041561"/>
              <a:gd name="connsiteY9" fmla="*/ 1629329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40327 w 3041561"/>
              <a:gd name="connsiteY9" fmla="*/ 1629329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40327 w 3041561"/>
              <a:gd name="connsiteY9" fmla="*/ 1629329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3000712 w 3041561"/>
              <a:gd name="connsiteY9" fmla="*/ 1706967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3000712 w 3041561"/>
              <a:gd name="connsiteY9" fmla="*/ 1706967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3000712 w 3041561"/>
              <a:gd name="connsiteY9" fmla="*/ 1750099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3000712 w 3041561"/>
              <a:gd name="connsiteY9" fmla="*/ 1750099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74833 w 3041561"/>
              <a:gd name="connsiteY9" fmla="*/ 1784605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74833 w 3041561"/>
              <a:gd name="connsiteY9" fmla="*/ 1784605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74833 w 3041561"/>
              <a:gd name="connsiteY9" fmla="*/ 1784605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74833 w 3041561"/>
              <a:gd name="connsiteY9" fmla="*/ 1784605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74833 w 3041561"/>
              <a:gd name="connsiteY9" fmla="*/ 1784605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3242086 w 3685559"/>
              <a:gd name="connsiteY0" fmla="*/ 502 h 4075717"/>
              <a:gd name="connsiteX1" fmla="*/ 3039781 w 3685559"/>
              <a:gd name="connsiteY1" fmla="*/ 236898 h 4075717"/>
              <a:gd name="connsiteX2" fmla="*/ 2587911 w 3685559"/>
              <a:gd name="connsiteY2" fmla="*/ 1238878 h 4075717"/>
              <a:gd name="connsiteX3" fmla="*/ 2116392 w 3685559"/>
              <a:gd name="connsiteY3" fmla="*/ 2005097 h 4075717"/>
              <a:gd name="connsiteX4" fmla="*/ 0 w 3685559"/>
              <a:gd name="connsiteY4" fmla="*/ 2087841 h 4075717"/>
              <a:gd name="connsiteX5" fmla="*/ 643998 w 3685559"/>
              <a:gd name="connsiteY5" fmla="*/ 3833487 h 4075717"/>
              <a:gd name="connsiteX6" fmla="*/ 1836159 w 3685559"/>
              <a:gd name="connsiteY6" fmla="*/ 3833487 h 4075717"/>
              <a:gd name="connsiteX7" fmla="*/ 1836159 w 3685559"/>
              <a:gd name="connsiteY7" fmla="*/ 3838265 h 4075717"/>
              <a:gd name="connsiteX8" fmla="*/ 3584325 w 3685559"/>
              <a:gd name="connsiteY8" fmla="*/ 4075717 h 4075717"/>
              <a:gd name="connsiteX9" fmla="*/ 3618831 w 3685559"/>
              <a:gd name="connsiteY9" fmla="*/ 1784605 h 4075717"/>
              <a:gd name="connsiteX10" fmla="*/ 3452360 w 3685559"/>
              <a:gd name="connsiteY10" fmla="*/ 1641635 h 4075717"/>
              <a:gd name="connsiteX11" fmla="*/ 3678295 w 3685559"/>
              <a:gd name="connsiteY11" fmla="*/ 698595 h 4075717"/>
              <a:gd name="connsiteX12" fmla="*/ 3242086 w 3685559"/>
              <a:gd name="connsiteY12" fmla="*/ 502 h 4075717"/>
              <a:gd name="connsiteX0" fmla="*/ 3250449 w 3693922"/>
              <a:gd name="connsiteY0" fmla="*/ 502 h 4075717"/>
              <a:gd name="connsiteX1" fmla="*/ 3048144 w 3693922"/>
              <a:gd name="connsiteY1" fmla="*/ 236898 h 4075717"/>
              <a:gd name="connsiteX2" fmla="*/ 2596274 w 3693922"/>
              <a:gd name="connsiteY2" fmla="*/ 1238878 h 4075717"/>
              <a:gd name="connsiteX3" fmla="*/ 2124755 w 3693922"/>
              <a:gd name="connsiteY3" fmla="*/ 2005097 h 4075717"/>
              <a:gd name="connsiteX4" fmla="*/ 8363 w 3693922"/>
              <a:gd name="connsiteY4" fmla="*/ 2087841 h 4075717"/>
              <a:gd name="connsiteX5" fmla="*/ 0 w 3693922"/>
              <a:gd name="connsiteY5" fmla="*/ 3911765 h 4075717"/>
              <a:gd name="connsiteX6" fmla="*/ 1844522 w 3693922"/>
              <a:gd name="connsiteY6" fmla="*/ 3833487 h 4075717"/>
              <a:gd name="connsiteX7" fmla="*/ 1844522 w 3693922"/>
              <a:gd name="connsiteY7" fmla="*/ 3838265 h 4075717"/>
              <a:gd name="connsiteX8" fmla="*/ 3592688 w 3693922"/>
              <a:gd name="connsiteY8" fmla="*/ 4075717 h 4075717"/>
              <a:gd name="connsiteX9" fmla="*/ 3627194 w 3693922"/>
              <a:gd name="connsiteY9" fmla="*/ 1784605 h 4075717"/>
              <a:gd name="connsiteX10" fmla="*/ 3460723 w 3693922"/>
              <a:gd name="connsiteY10" fmla="*/ 1641635 h 4075717"/>
              <a:gd name="connsiteX11" fmla="*/ 3686658 w 3693922"/>
              <a:gd name="connsiteY11" fmla="*/ 698595 h 4075717"/>
              <a:gd name="connsiteX12" fmla="*/ 3250449 w 3693922"/>
              <a:gd name="connsiteY12" fmla="*/ 502 h 4075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3922" h="4075717">
                <a:moveTo>
                  <a:pt x="3250449" y="502"/>
                </a:moveTo>
                <a:cubicBezTo>
                  <a:pt x="3155074" y="7112"/>
                  <a:pt x="3074749" y="79316"/>
                  <a:pt x="3048144" y="236898"/>
                </a:cubicBezTo>
                <a:cubicBezTo>
                  <a:pt x="2933538" y="708418"/>
                  <a:pt x="2759995" y="895061"/>
                  <a:pt x="2596274" y="1238878"/>
                </a:cubicBezTo>
                <a:cubicBezTo>
                  <a:pt x="2412905" y="1523754"/>
                  <a:pt x="2271473" y="1671105"/>
                  <a:pt x="2124755" y="2005097"/>
                </a:cubicBezTo>
                <a:cubicBezTo>
                  <a:pt x="2022146" y="2185125"/>
                  <a:pt x="559547" y="2088967"/>
                  <a:pt x="8363" y="2087841"/>
                </a:cubicBezTo>
                <a:cubicBezTo>
                  <a:pt x="5575" y="2695816"/>
                  <a:pt x="2788" y="3303790"/>
                  <a:pt x="0" y="3911765"/>
                </a:cubicBezTo>
                <a:lnTo>
                  <a:pt x="1844522" y="3833487"/>
                </a:lnTo>
                <a:lnTo>
                  <a:pt x="1844522" y="3838265"/>
                </a:lnTo>
                <a:cubicBezTo>
                  <a:pt x="2610294" y="3974499"/>
                  <a:pt x="3103304" y="4051233"/>
                  <a:pt x="3592688" y="4075717"/>
                </a:cubicBezTo>
                <a:lnTo>
                  <a:pt x="3627194" y="1784605"/>
                </a:lnTo>
                <a:cubicBezTo>
                  <a:pt x="3485439" y="1693817"/>
                  <a:pt x="3576597" y="1766928"/>
                  <a:pt x="3460723" y="1641635"/>
                </a:cubicBezTo>
                <a:cubicBezTo>
                  <a:pt x="3400146" y="1381317"/>
                  <a:pt x="3658825" y="991658"/>
                  <a:pt x="3686658" y="698595"/>
                </a:cubicBezTo>
                <a:cubicBezTo>
                  <a:pt x="3742937" y="288881"/>
                  <a:pt x="3460274" y="-14043"/>
                  <a:pt x="3250449" y="502"/>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sp>
        <p:nvSpPr>
          <p:cNvPr id="8" name="Rounded Rectangle 4">
            <a:extLst>
              <a:ext uri="{FF2B5EF4-FFF2-40B4-BE49-F238E27FC236}">
                <a16:creationId xmlns:a16="http://schemas.microsoft.com/office/drawing/2014/main" id="{0B597630-A571-4E1D-B0B2-3BB1B694E318}"/>
              </a:ext>
            </a:extLst>
          </p:cNvPr>
          <p:cNvSpPr/>
          <p:nvPr/>
        </p:nvSpPr>
        <p:spPr>
          <a:xfrm>
            <a:off x="238934" y="3405719"/>
            <a:ext cx="4599170" cy="576000"/>
          </a:xfrm>
          <a:prstGeom prst="roundRect">
            <a:avLst>
              <a:gd name="adj" fmla="val 50000"/>
            </a:avLst>
          </a:prstGeom>
          <a:solidFill>
            <a:schemeClr val="bg1"/>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1200" cap="none" spc="0" normalizeH="0" baseline="0" noProof="0">
              <a:ln>
                <a:noFill/>
              </a:ln>
              <a:solidFill>
                <a:prstClr val="black">
                  <a:lumMod val="65000"/>
                  <a:lumOff val="35000"/>
                </a:prstClr>
              </a:solidFill>
              <a:effectLst/>
              <a:uLnTx/>
              <a:uFillTx/>
              <a:latin typeface="Arial"/>
              <a:cs typeface="+mn-cs"/>
            </a:endParaRPr>
          </a:p>
        </p:txBody>
      </p:sp>
      <p:sp>
        <p:nvSpPr>
          <p:cNvPr id="9" name="Rounded Rectangle 5">
            <a:extLst>
              <a:ext uri="{FF2B5EF4-FFF2-40B4-BE49-F238E27FC236}">
                <a16:creationId xmlns:a16="http://schemas.microsoft.com/office/drawing/2014/main" id="{5ECA39B7-7EEA-4A2B-A0C8-C7DA384875D3}"/>
              </a:ext>
            </a:extLst>
          </p:cNvPr>
          <p:cNvSpPr/>
          <p:nvPr/>
        </p:nvSpPr>
        <p:spPr>
          <a:xfrm>
            <a:off x="251893" y="4181090"/>
            <a:ext cx="4599170" cy="576000"/>
          </a:xfrm>
          <a:prstGeom prst="roundRect">
            <a:avLst>
              <a:gd name="adj" fmla="val 50000"/>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1200" cap="none" spc="0" normalizeH="0" baseline="0" noProof="0">
              <a:ln>
                <a:noFill/>
              </a:ln>
              <a:solidFill>
                <a:prstClr val="black">
                  <a:lumMod val="65000"/>
                  <a:lumOff val="35000"/>
                </a:prstClr>
              </a:solidFill>
              <a:effectLst/>
              <a:uLnTx/>
              <a:uFillTx/>
              <a:latin typeface="Arial"/>
              <a:cs typeface="+mn-cs"/>
            </a:endParaRPr>
          </a:p>
        </p:txBody>
      </p:sp>
      <p:sp>
        <p:nvSpPr>
          <p:cNvPr id="10" name="Rounded Rectangle 7">
            <a:extLst>
              <a:ext uri="{FF2B5EF4-FFF2-40B4-BE49-F238E27FC236}">
                <a16:creationId xmlns:a16="http://schemas.microsoft.com/office/drawing/2014/main" id="{4E572068-A168-4B20-966E-C6C99EE9B6AB}"/>
              </a:ext>
            </a:extLst>
          </p:cNvPr>
          <p:cNvSpPr/>
          <p:nvPr/>
        </p:nvSpPr>
        <p:spPr>
          <a:xfrm>
            <a:off x="246388" y="4983545"/>
            <a:ext cx="4676302" cy="576000"/>
          </a:xfrm>
          <a:prstGeom prst="roundRect">
            <a:avLst>
              <a:gd name="adj" fmla="val 50000"/>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1200" cap="none" spc="0" normalizeH="0" baseline="0" noProof="0">
              <a:ln>
                <a:noFill/>
              </a:ln>
              <a:solidFill>
                <a:prstClr val="black">
                  <a:lumMod val="65000"/>
                  <a:lumOff val="35000"/>
                </a:prstClr>
              </a:solidFill>
              <a:effectLst/>
              <a:uLnTx/>
              <a:uFillTx/>
              <a:latin typeface="Arial"/>
              <a:cs typeface="+mn-cs"/>
            </a:endParaRPr>
          </a:p>
        </p:txBody>
      </p:sp>
      <p:sp>
        <p:nvSpPr>
          <p:cNvPr id="11" name="TextBox 10">
            <a:extLst>
              <a:ext uri="{FF2B5EF4-FFF2-40B4-BE49-F238E27FC236}">
                <a16:creationId xmlns:a16="http://schemas.microsoft.com/office/drawing/2014/main" id="{C5F7CFBB-DA39-4411-A886-95C6E345C60F}"/>
              </a:ext>
            </a:extLst>
          </p:cNvPr>
          <p:cNvSpPr txBox="1"/>
          <p:nvPr/>
        </p:nvSpPr>
        <p:spPr>
          <a:xfrm>
            <a:off x="238933" y="3453753"/>
            <a:ext cx="4676302" cy="523220"/>
          </a:xfrm>
          <a:prstGeom prst="rect">
            <a:avLst/>
          </a:prstGeom>
          <a:noFill/>
        </p:spPr>
        <p:txBody>
          <a:bodyPr wrap="square" rtlCol="0">
            <a:spAutoFit/>
          </a:bodyPr>
          <a:lstStyle/>
          <a:p>
            <a:pPr lvl="0" algn="ctr" defTabSz="914286"/>
            <a:r>
              <a:rPr lang="en-GB" altLang="ko-KR" sz="1400" b="1" dirty="0">
                <a:solidFill>
                  <a:prstClr val="black">
                    <a:lumMod val="75000"/>
                    <a:lumOff val="25000"/>
                  </a:prstClr>
                </a:solidFill>
                <a:cs typeface="Arial" pitchFamily="34" charset="0"/>
              </a:rPr>
              <a:t>The contacts within the relevant industry as the project are easier to be engaged</a:t>
            </a:r>
            <a:endParaRPr kumimoji="0" lang="ko-KR" altLang="en-US"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12" name="TextBox 11">
            <a:extLst>
              <a:ext uri="{FF2B5EF4-FFF2-40B4-BE49-F238E27FC236}">
                <a16:creationId xmlns:a16="http://schemas.microsoft.com/office/drawing/2014/main" id="{64CB5592-C962-40C3-88A5-F83D0E821021}"/>
              </a:ext>
            </a:extLst>
          </p:cNvPr>
          <p:cNvSpPr txBox="1"/>
          <p:nvPr/>
        </p:nvSpPr>
        <p:spPr>
          <a:xfrm>
            <a:off x="433651" y="4225098"/>
            <a:ext cx="4286866" cy="523220"/>
          </a:xfrm>
          <a:prstGeom prst="rect">
            <a:avLst/>
          </a:prstGeom>
          <a:noFill/>
        </p:spPr>
        <p:txBody>
          <a:bodyPr wrap="square" rtlCol="0">
            <a:spAutoFit/>
          </a:bodyPr>
          <a:lstStyle/>
          <a:p>
            <a:pPr lvl="0" algn="ctr" defTabSz="914286"/>
            <a:r>
              <a:rPr lang="en-GB" altLang="ko-KR" sz="1400" b="1" dirty="0">
                <a:solidFill>
                  <a:prstClr val="black">
                    <a:lumMod val="75000"/>
                    <a:lumOff val="25000"/>
                  </a:prstClr>
                </a:solidFill>
                <a:cs typeface="Arial" pitchFamily="34" charset="0"/>
              </a:rPr>
              <a:t>The contacts have had interactions with university before are more likely to be engaged</a:t>
            </a:r>
            <a:endParaRPr kumimoji="0" lang="ko-KR" altLang="en-US"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13" name="TextBox 12">
            <a:extLst>
              <a:ext uri="{FF2B5EF4-FFF2-40B4-BE49-F238E27FC236}">
                <a16:creationId xmlns:a16="http://schemas.microsoft.com/office/drawing/2014/main" id="{3336A0D9-4717-48B7-98EC-6909E41B1EAD}"/>
              </a:ext>
            </a:extLst>
          </p:cNvPr>
          <p:cNvSpPr txBox="1"/>
          <p:nvPr/>
        </p:nvSpPr>
        <p:spPr>
          <a:xfrm>
            <a:off x="433651" y="5043951"/>
            <a:ext cx="4235715" cy="523220"/>
          </a:xfrm>
          <a:prstGeom prst="rect">
            <a:avLst/>
          </a:prstGeom>
          <a:noFill/>
        </p:spPr>
        <p:txBody>
          <a:bodyPr wrap="square" rtlCol="0">
            <a:spAutoFit/>
          </a:bodyPr>
          <a:lstStyle/>
          <a:p>
            <a:pPr lvl="0" algn="ctr" defTabSz="914286"/>
            <a:r>
              <a:rPr kumimoji="0" lang="en-US" altLang="ko-KR"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The success rate is related to </a:t>
            </a:r>
            <a:r>
              <a:rPr lang="en-GB" sz="1400" b="1" dirty="0">
                <a:solidFill>
                  <a:prstClr val="black">
                    <a:lumMod val="75000"/>
                    <a:lumOff val="25000"/>
                  </a:prstClr>
                </a:solidFill>
                <a:latin typeface="Arial"/>
                <a:cs typeface="Arial" pitchFamily="34" charset="0"/>
              </a:rPr>
              <a:t>The size of the project/benefits</a:t>
            </a:r>
            <a:endParaRPr lang="ko-KR" altLang="en-US" sz="1400" b="1" dirty="0">
              <a:solidFill>
                <a:prstClr val="black">
                  <a:lumMod val="75000"/>
                  <a:lumOff val="25000"/>
                </a:prstClr>
              </a:solidFill>
              <a:latin typeface="Arial"/>
              <a:cs typeface="Arial" pitchFamily="34" charset="0"/>
            </a:endParaRPr>
          </a:p>
        </p:txBody>
      </p:sp>
      <p:sp>
        <p:nvSpPr>
          <p:cNvPr id="14" name="TextBox 13">
            <a:extLst>
              <a:ext uri="{FF2B5EF4-FFF2-40B4-BE49-F238E27FC236}">
                <a16:creationId xmlns:a16="http://schemas.microsoft.com/office/drawing/2014/main" id="{1132423D-0B36-4AD5-B70F-56F7086B3681}"/>
              </a:ext>
            </a:extLst>
          </p:cNvPr>
          <p:cNvSpPr txBox="1"/>
          <p:nvPr/>
        </p:nvSpPr>
        <p:spPr>
          <a:xfrm>
            <a:off x="5683673" y="3399253"/>
            <a:ext cx="4856228" cy="738664"/>
          </a:xfrm>
          <a:prstGeom prst="rect">
            <a:avLst/>
          </a:prstGeom>
          <a:noFill/>
        </p:spPr>
        <p:txBody>
          <a:bodyPr wrap="square" rtlCol="0">
            <a:spAutoFit/>
          </a:bodyPr>
          <a:lstStyle/>
          <a:p>
            <a:pPr lvl="0" defTabSz="914286"/>
            <a:r>
              <a:rPr lang="en-GB" altLang="ko-KR" sz="1400" dirty="0">
                <a:solidFill>
                  <a:prstClr val="black">
                    <a:lumMod val="75000"/>
                    <a:lumOff val="25000"/>
                  </a:prstClr>
                </a:solidFill>
                <a:cs typeface="Arial" pitchFamily="34" charset="0"/>
              </a:rPr>
              <a:t>There is no significant correlation between the specialisation or occupation and the success rate of the sales leads within the sample dataset. </a:t>
            </a:r>
            <a:endParaRPr kumimoji="0" lang="en-US" altLang="ko-KR" sz="14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15" name="TextBox 14">
            <a:extLst>
              <a:ext uri="{FF2B5EF4-FFF2-40B4-BE49-F238E27FC236}">
                <a16:creationId xmlns:a16="http://schemas.microsoft.com/office/drawing/2014/main" id="{0C2AF5E3-A72F-4151-A89B-A1797E0363BB}"/>
              </a:ext>
            </a:extLst>
          </p:cNvPr>
          <p:cNvSpPr txBox="1"/>
          <p:nvPr/>
        </p:nvSpPr>
        <p:spPr>
          <a:xfrm>
            <a:off x="5668038" y="4225098"/>
            <a:ext cx="4856228" cy="954107"/>
          </a:xfrm>
          <a:prstGeom prst="rect">
            <a:avLst/>
          </a:prstGeom>
          <a:noFill/>
        </p:spPr>
        <p:txBody>
          <a:bodyPr wrap="square" rtlCol="0">
            <a:spAutoFit/>
          </a:bodyPr>
          <a:lstStyle/>
          <a:p>
            <a:pPr lvl="0" defTabSz="914286"/>
            <a:r>
              <a:rPr lang="en-GB" altLang="ko-KR" sz="1400" dirty="0">
                <a:solidFill>
                  <a:prstClr val="black">
                    <a:lumMod val="75000"/>
                    <a:lumOff val="25000"/>
                  </a:prstClr>
                </a:solidFill>
                <a:cs typeface="Arial" pitchFamily="34" charset="0"/>
              </a:rPr>
              <a:t>The total time spent on website and total visits were found to be the most significant features indicates that more time the clients spent on getting to know you will increase the success rate. </a:t>
            </a:r>
            <a:endParaRPr kumimoji="0" lang="en-US" altLang="ko-KR" sz="14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17" name="Rectangle 16">
            <a:extLst>
              <a:ext uri="{FF2B5EF4-FFF2-40B4-BE49-F238E27FC236}">
                <a16:creationId xmlns:a16="http://schemas.microsoft.com/office/drawing/2014/main" id="{7B946976-CF8B-4F8E-877C-EEB3581EE68C}"/>
              </a:ext>
            </a:extLst>
          </p:cNvPr>
          <p:cNvSpPr/>
          <p:nvPr/>
        </p:nvSpPr>
        <p:spPr>
          <a:xfrm>
            <a:off x="5115546" y="3443595"/>
            <a:ext cx="386384" cy="360040"/>
          </a:xfrm>
          <a:prstGeom prst="rect">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lumMod val="75000"/>
                    <a:lumOff val="25000"/>
                  </a:prstClr>
                </a:solidFill>
                <a:effectLst/>
                <a:uLnTx/>
                <a:uFillTx/>
                <a:latin typeface="Arial"/>
                <a:cs typeface="+mn-cs"/>
              </a:rPr>
              <a:t>01</a:t>
            </a:r>
            <a:endParaRPr kumimoji="0" lang="ko-KR" altLang="en-US" sz="1200"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18" name="Rectangle 17">
            <a:extLst>
              <a:ext uri="{FF2B5EF4-FFF2-40B4-BE49-F238E27FC236}">
                <a16:creationId xmlns:a16="http://schemas.microsoft.com/office/drawing/2014/main" id="{E1D242CA-0CE7-4A24-A388-052F26AB18CF}"/>
              </a:ext>
            </a:extLst>
          </p:cNvPr>
          <p:cNvSpPr/>
          <p:nvPr/>
        </p:nvSpPr>
        <p:spPr>
          <a:xfrm>
            <a:off x="5099960" y="4306688"/>
            <a:ext cx="386384" cy="360040"/>
          </a:xfrm>
          <a:prstGeom prst="rect">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lumMod val="75000"/>
                    <a:lumOff val="25000"/>
                  </a:prstClr>
                </a:solidFill>
                <a:effectLst/>
                <a:uLnTx/>
                <a:uFillTx/>
                <a:latin typeface="Arial"/>
                <a:cs typeface="+mn-cs"/>
              </a:rPr>
              <a:t>02</a:t>
            </a:r>
            <a:endParaRPr kumimoji="0" lang="ko-KR" altLang="en-US" sz="1200"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19" name="Rectangle 18">
            <a:extLst>
              <a:ext uri="{FF2B5EF4-FFF2-40B4-BE49-F238E27FC236}">
                <a16:creationId xmlns:a16="http://schemas.microsoft.com/office/drawing/2014/main" id="{43E3ED5A-6A3E-4B39-B8A3-8820C506D344}"/>
              </a:ext>
            </a:extLst>
          </p:cNvPr>
          <p:cNvSpPr/>
          <p:nvPr/>
        </p:nvSpPr>
        <p:spPr>
          <a:xfrm>
            <a:off x="5084613" y="5154169"/>
            <a:ext cx="386384" cy="360040"/>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lumMod val="75000"/>
                    <a:lumOff val="25000"/>
                  </a:prstClr>
                </a:solidFill>
                <a:effectLst/>
                <a:uLnTx/>
                <a:uFillTx/>
                <a:latin typeface="Arial"/>
                <a:cs typeface="+mn-cs"/>
              </a:rPr>
              <a:t>03</a:t>
            </a:r>
            <a:endParaRPr kumimoji="0" lang="ko-KR" altLang="en-US" sz="1200"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20" name="TextBox 19">
            <a:extLst>
              <a:ext uri="{FF2B5EF4-FFF2-40B4-BE49-F238E27FC236}">
                <a16:creationId xmlns:a16="http://schemas.microsoft.com/office/drawing/2014/main" id="{ECEE02ED-313B-4659-9981-384BA11270DD}"/>
              </a:ext>
            </a:extLst>
          </p:cNvPr>
          <p:cNvSpPr txBox="1"/>
          <p:nvPr/>
        </p:nvSpPr>
        <p:spPr>
          <a:xfrm>
            <a:off x="-686793" y="6113589"/>
            <a:ext cx="10913639" cy="307777"/>
          </a:xfrm>
          <a:prstGeom prst="rect">
            <a:avLst/>
          </a:prstGeom>
          <a:noFill/>
        </p:spPr>
        <p:txBody>
          <a:bodyPr wrap="square" rtlCol="0">
            <a:spAutoFit/>
          </a:bodyPr>
          <a:lstStyle/>
          <a:p>
            <a:pPr algn="r"/>
            <a:r>
              <a:rPr lang="en-GB" altLang="ko-KR" sz="1400" dirty="0">
                <a:solidFill>
                  <a:schemeClr val="tx1">
                    <a:lumMod val="75000"/>
                    <a:lumOff val="25000"/>
                  </a:schemeClr>
                </a:solidFill>
                <a:cs typeface="Arial" pitchFamily="34" charset="0"/>
              </a:rPr>
              <a:t>Furthermore, the leads with several tags such as hang up, busy, switched and closed were also found to be significant.</a:t>
            </a:r>
            <a:endParaRPr lang="ko-KR" altLang="en-US" sz="1400" dirty="0">
              <a:solidFill>
                <a:schemeClr val="tx1">
                  <a:lumMod val="75000"/>
                  <a:lumOff val="25000"/>
                </a:schemeClr>
              </a:solidFill>
              <a:cs typeface="Arial" pitchFamily="34" charset="0"/>
            </a:endParaRPr>
          </a:p>
        </p:txBody>
      </p:sp>
      <p:sp>
        <p:nvSpPr>
          <p:cNvPr id="21" name="TextBox 20">
            <a:extLst>
              <a:ext uri="{FF2B5EF4-FFF2-40B4-BE49-F238E27FC236}">
                <a16:creationId xmlns:a16="http://schemas.microsoft.com/office/drawing/2014/main" id="{FE54D65F-2168-469D-B3B8-C138AB952022}"/>
              </a:ext>
            </a:extLst>
          </p:cNvPr>
          <p:cNvSpPr txBox="1"/>
          <p:nvPr/>
        </p:nvSpPr>
        <p:spPr>
          <a:xfrm>
            <a:off x="5683673" y="5179280"/>
            <a:ext cx="4905795" cy="307777"/>
          </a:xfrm>
          <a:prstGeom prst="rect">
            <a:avLst/>
          </a:prstGeom>
          <a:noFill/>
        </p:spPr>
        <p:txBody>
          <a:bodyPr wrap="square" rtlCol="0">
            <a:spAutoFit/>
          </a:bodyPr>
          <a:lstStyle/>
          <a:p>
            <a:pPr lvl="0" defTabSz="914286"/>
            <a:r>
              <a:rPr lang="en-GB" altLang="ko-KR" sz="1400" dirty="0">
                <a:solidFill>
                  <a:prstClr val="black">
                    <a:lumMod val="75000"/>
                    <a:lumOff val="25000"/>
                  </a:prstClr>
                </a:solidFill>
                <a:cs typeface="Arial" pitchFamily="34" charset="0"/>
              </a:rPr>
              <a:t>There is no data to test this hypothesis yet. </a:t>
            </a:r>
            <a:endParaRPr kumimoji="0" lang="en-US" altLang="ko-KR" sz="14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Tree>
    <p:extLst>
      <p:ext uri="{BB962C8B-B14F-4D97-AF65-F5344CB8AC3E}">
        <p14:creationId xmlns:p14="http://schemas.microsoft.com/office/powerpoint/2010/main" val="1837574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2" grpId="0"/>
      <p:bldP spid="13" grpId="0"/>
      <p:bldP spid="14" grpId="0"/>
      <p:bldP spid="15" grpId="0"/>
      <p:bldP spid="17" grpId="0" animBg="1"/>
      <p:bldP spid="18" grpId="0" animBg="1"/>
      <p:bldP spid="19" grpId="0" animBg="1"/>
      <p:bldP spid="20" grpId="0"/>
      <p:bldP spid="2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14195" y="972099"/>
            <a:ext cx="6711518" cy="923330"/>
          </a:xfrm>
          <a:prstGeom prst="rect">
            <a:avLst/>
          </a:prstGeom>
          <a:noFill/>
        </p:spPr>
        <p:txBody>
          <a:bodyPr wrap="square" rtlCol="0" anchor="ctr">
            <a:spAutoFit/>
          </a:bodyPr>
          <a:lstStyle/>
          <a:p>
            <a:r>
              <a:rPr lang="en-US" altLang="ko-KR" sz="5400" dirty="0">
                <a:solidFill>
                  <a:schemeClr val="bg1"/>
                </a:solidFill>
                <a:cs typeface="Arial" pitchFamily="34" charset="0"/>
              </a:rPr>
              <a:t>Conclusion</a:t>
            </a:r>
          </a:p>
        </p:txBody>
      </p:sp>
      <p:sp>
        <p:nvSpPr>
          <p:cNvPr id="52" name="TextBox 51">
            <a:extLst>
              <a:ext uri="{FF2B5EF4-FFF2-40B4-BE49-F238E27FC236}">
                <a16:creationId xmlns:a16="http://schemas.microsoft.com/office/drawing/2014/main" id="{E9E1060D-4863-4B0A-B129-5D7A2D1AB151}"/>
              </a:ext>
            </a:extLst>
          </p:cNvPr>
          <p:cNvSpPr txBox="1"/>
          <p:nvPr/>
        </p:nvSpPr>
        <p:spPr>
          <a:xfrm>
            <a:off x="6438228" y="4500178"/>
            <a:ext cx="3832791" cy="707886"/>
          </a:xfrm>
          <a:prstGeom prst="rect">
            <a:avLst/>
          </a:prstGeom>
          <a:noFill/>
        </p:spPr>
        <p:txBody>
          <a:bodyPr wrap="square" rtlCol="0">
            <a:spAutoFit/>
          </a:bodyPr>
          <a:lstStyle/>
          <a:p>
            <a:r>
              <a:rPr lang="en-US" altLang="ko-KR" sz="4000" b="1" dirty="0">
                <a:solidFill>
                  <a:schemeClr val="accent1"/>
                </a:solidFill>
              </a:rPr>
              <a:t>What’s next</a:t>
            </a:r>
            <a:endParaRPr lang="ko-KR" altLang="en-US" sz="4000" b="1" dirty="0">
              <a:solidFill>
                <a:schemeClr val="accent1"/>
              </a:solidFill>
            </a:endParaRPr>
          </a:p>
        </p:txBody>
      </p:sp>
      <p:grpSp>
        <p:nvGrpSpPr>
          <p:cNvPr id="5" name="Group 4">
            <a:extLst>
              <a:ext uri="{FF2B5EF4-FFF2-40B4-BE49-F238E27FC236}">
                <a16:creationId xmlns:a16="http://schemas.microsoft.com/office/drawing/2014/main" id="{03339156-DADF-9844-B859-FF11F47B271B}"/>
              </a:ext>
            </a:extLst>
          </p:cNvPr>
          <p:cNvGrpSpPr/>
          <p:nvPr/>
        </p:nvGrpSpPr>
        <p:grpSpPr>
          <a:xfrm>
            <a:off x="-1158566" y="3299147"/>
            <a:ext cx="11382863" cy="4663177"/>
            <a:chOff x="-306339" y="3261860"/>
            <a:chExt cx="11382863" cy="4663177"/>
          </a:xfrm>
        </p:grpSpPr>
        <p:grpSp>
          <p:nvGrpSpPr>
            <p:cNvPr id="3" name="Group 2">
              <a:extLst>
                <a:ext uri="{FF2B5EF4-FFF2-40B4-BE49-F238E27FC236}">
                  <a16:creationId xmlns:a16="http://schemas.microsoft.com/office/drawing/2014/main" id="{C3CC0755-0168-A942-BCFC-9733E68ABD8A}"/>
                </a:ext>
              </a:extLst>
            </p:cNvPr>
            <p:cNvGrpSpPr/>
            <p:nvPr/>
          </p:nvGrpSpPr>
          <p:grpSpPr>
            <a:xfrm>
              <a:off x="834617" y="3261860"/>
              <a:ext cx="4264394" cy="4313485"/>
              <a:chOff x="834617" y="3261860"/>
              <a:chExt cx="4264394" cy="4313485"/>
            </a:xfrm>
          </p:grpSpPr>
          <p:grpSp>
            <p:nvGrpSpPr>
              <p:cNvPr id="22" name="Group 21">
                <a:extLst>
                  <a:ext uri="{FF2B5EF4-FFF2-40B4-BE49-F238E27FC236}">
                    <a16:creationId xmlns:a16="http://schemas.microsoft.com/office/drawing/2014/main" id="{5CAA52CF-9FF0-4AA6-BFF1-7D6E15FDFBE7}"/>
                  </a:ext>
                </a:extLst>
              </p:cNvPr>
              <p:cNvGrpSpPr/>
              <p:nvPr/>
            </p:nvGrpSpPr>
            <p:grpSpPr>
              <a:xfrm>
                <a:off x="834617" y="3261860"/>
                <a:ext cx="4264394" cy="4313485"/>
                <a:chOff x="369152" y="1617134"/>
                <a:chExt cx="3546035" cy="3586857"/>
              </a:xfrm>
              <a:solidFill>
                <a:schemeClr val="tx2">
                  <a:lumMod val="20000"/>
                  <a:lumOff val="80000"/>
                  <a:alpha val="88000"/>
                </a:schemeClr>
              </a:solidFill>
            </p:grpSpPr>
            <p:grpSp>
              <p:nvGrpSpPr>
                <p:cNvPr id="23" name="Group 22">
                  <a:extLst>
                    <a:ext uri="{FF2B5EF4-FFF2-40B4-BE49-F238E27FC236}">
                      <a16:creationId xmlns:a16="http://schemas.microsoft.com/office/drawing/2014/main" id="{9620FBC5-A143-4DB1-9842-57E62E63E546}"/>
                    </a:ext>
                  </a:extLst>
                </p:cNvPr>
                <p:cNvGrpSpPr/>
                <p:nvPr/>
              </p:nvGrpSpPr>
              <p:grpSpPr>
                <a:xfrm>
                  <a:off x="926950" y="1617134"/>
                  <a:ext cx="2049224" cy="852218"/>
                  <a:chOff x="926950" y="1617134"/>
                  <a:chExt cx="2049224" cy="852218"/>
                </a:xfrm>
                <a:grpFill/>
              </p:grpSpPr>
              <p:sp>
                <p:nvSpPr>
                  <p:cNvPr id="43" name="Rectangle 14">
                    <a:extLst>
                      <a:ext uri="{FF2B5EF4-FFF2-40B4-BE49-F238E27FC236}">
                        <a16:creationId xmlns:a16="http://schemas.microsoft.com/office/drawing/2014/main" id="{6785A1D9-9B98-44EC-BFAB-7064E0313895}"/>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4" name="Right Triangle 13">
                    <a:extLst>
                      <a:ext uri="{FF2B5EF4-FFF2-40B4-BE49-F238E27FC236}">
                        <a16:creationId xmlns:a16="http://schemas.microsoft.com/office/drawing/2014/main" id="{3AD60D58-E815-468A-BB17-F25341DD7E6F}"/>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5" name="Rectangle 24">
                    <a:extLst>
                      <a:ext uri="{FF2B5EF4-FFF2-40B4-BE49-F238E27FC236}">
                        <a16:creationId xmlns:a16="http://schemas.microsoft.com/office/drawing/2014/main" id="{7052FE7F-834F-4D55-81FE-2DE1597F73BF}"/>
                      </a:ext>
                    </a:extLst>
                  </p:cNvPr>
                  <p:cNvSpPr>
                    <a:spLocks noChangeAspect="1"/>
                  </p:cNvSpPr>
                  <p:nvPr/>
                </p:nvSpPr>
                <p:spPr>
                  <a:xfrm rot="20700000">
                    <a:off x="2300573" y="1797574"/>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6" name="Rectangle 41">
                    <a:extLst>
                      <a:ext uri="{FF2B5EF4-FFF2-40B4-BE49-F238E27FC236}">
                        <a16:creationId xmlns:a16="http://schemas.microsoft.com/office/drawing/2014/main" id="{2FA15CC2-1B3F-4325-AAFA-6F1331B02126}"/>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7" name="Isosceles Triangle 3">
                    <a:extLst>
                      <a:ext uri="{FF2B5EF4-FFF2-40B4-BE49-F238E27FC236}">
                        <a16:creationId xmlns:a16="http://schemas.microsoft.com/office/drawing/2014/main" id="{F915DB68-8EBD-4B35-B01F-1B24703AD261}"/>
                      </a:ext>
                    </a:extLst>
                  </p:cNvPr>
                  <p:cNvSpPr>
                    <a:spLocks noChangeAspect="1"/>
                  </p:cNvSpPr>
                  <p:nvPr/>
                </p:nvSpPr>
                <p:spPr>
                  <a:xfrm rot="2229245">
                    <a:off x="2616513" y="2030577"/>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24" name="Group 23">
                  <a:extLst>
                    <a:ext uri="{FF2B5EF4-FFF2-40B4-BE49-F238E27FC236}">
                      <a16:creationId xmlns:a16="http://schemas.microsoft.com/office/drawing/2014/main" id="{39AE0232-3454-47C0-9F85-7675476929B6}"/>
                    </a:ext>
                  </a:extLst>
                </p:cNvPr>
                <p:cNvGrpSpPr/>
                <p:nvPr/>
              </p:nvGrpSpPr>
              <p:grpSpPr>
                <a:xfrm rot="4990866">
                  <a:off x="2464466" y="2788531"/>
                  <a:ext cx="2049224" cy="852218"/>
                  <a:chOff x="926950" y="1617134"/>
                  <a:chExt cx="2049224" cy="852218"/>
                </a:xfrm>
                <a:grpFill/>
              </p:grpSpPr>
              <p:sp>
                <p:nvSpPr>
                  <p:cNvPr id="38" name="Rectangle 14">
                    <a:extLst>
                      <a:ext uri="{FF2B5EF4-FFF2-40B4-BE49-F238E27FC236}">
                        <a16:creationId xmlns:a16="http://schemas.microsoft.com/office/drawing/2014/main" id="{6C6024B2-DF1F-4B79-9B3A-F142C645CB51}"/>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9" name="Right Triangle 13">
                    <a:extLst>
                      <a:ext uri="{FF2B5EF4-FFF2-40B4-BE49-F238E27FC236}">
                        <a16:creationId xmlns:a16="http://schemas.microsoft.com/office/drawing/2014/main" id="{2BBB26D7-02A1-4442-AA89-73BC25581683}"/>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0" name="Rectangle 24">
                    <a:extLst>
                      <a:ext uri="{FF2B5EF4-FFF2-40B4-BE49-F238E27FC236}">
                        <a16:creationId xmlns:a16="http://schemas.microsoft.com/office/drawing/2014/main" id="{2109C67C-5F78-46C6-B170-C55ED40E7A5A}"/>
                      </a:ext>
                    </a:extLst>
                  </p:cNvPr>
                  <p:cNvSpPr>
                    <a:spLocks noChangeAspect="1"/>
                  </p:cNvSpPr>
                  <p:nvPr/>
                </p:nvSpPr>
                <p:spPr>
                  <a:xfrm rot="20700000">
                    <a:off x="2300573" y="1797574"/>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1" name="Rectangle 41">
                    <a:extLst>
                      <a:ext uri="{FF2B5EF4-FFF2-40B4-BE49-F238E27FC236}">
                        <a16:creationId xmlns:a16="http://schemas.microsoft.com/office/drawing/2014/main" id="{DF188825-4893-4701-960C-24C70B0D0D2A}"/>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2" name="Isosceles Triangle 3">
                    <a:extLst>
                      <a:ext uri="{FF2B5EF4-FFF2-40B4-BE49-F238E27FC236}">
                        <a16:creationId xmlns:a16="http://schemas.microsoft.com/office/drawing/2014/main" id="{A77A1B71-875F-405A-A149-AB73DE226CBD}"/>
                      </a:ext>
                    </a:extLst>
                  </p:cNvPr>
                  <p:cNvSpPr>
                    <a:spLocks noChangeAspect="1"/>
                  </p:cNvSpPr>
                  <p:nvPr/>
                </p:nvSpPr>
                <p:spPr>
                  <a:xfrm rot="2229245">
                    <a:off x="2616513" y="2030577"/>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25" name="Group 24">
                  <a:extLst>
                    <a:ext uri="{FF2B5EF4-FFF2-40B4-BE49-F238E27FC236}">
                      <a16:creationId xmlns:a16="http://schemas.microsoft.com/office/drawing/2014/main" id="{90B81243-07AB-47FD-9274-93F2C87EFED4}"/>
                    </a:ext>
                  </a:extLst>
                </p:cNvPr>
                <p:cNvGrpSpPr/>
                <p:nvPr/>
              </p:nvGrpSpPr>
              <p:grpSpPr>
                <a:xfrm rot="10066674">
                  <a:off x="1444650" y="4351773"/>
                  <a:ext cx="2063339" cy="852218"/>
                  <a:chOff x="926950" y="1617134"/>
                  <a:chExt cx="2063339" cy="852218"/>
                </a:xfrm>
                <a:grpFill/>
              </p:grpSpPr>
              <p:sp>
                <p:nvSpPr>
                  <p:cNvPr id="33" name="Rectangle 14">
                    <a:extLst>
                      <a:ext uri="{FF2B5EF4-FFF2-40B4-BE49-F238E27FC236}">
                        <a16:creationId xmlns:a16="http://schemas.microsoft.com/office/drawing/2014/main" id="{492DE41B-52D6-4672-A7C3-375106A7081B}"/>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4" name="Right Triangle 13">
                    <a:extLst>
                      <a:ext uri="{FF2B5EF4-FFF2-40B4-BE49-F238E27FC236}">
                        <a16:creationId xmlns:a16="http://schemas.microsoft.com/office/drawing/2014/main" id="{28B30434-EBEA-49C0-993C-D21DFC040622}"/>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5" name="Rectangle 24">
                    <a:extLst>
                      <a:ext uri="{FF2B5EF4-FFF2-40B4-BE49-F238E27FC236}">
                        <a16:creationId xmlns:a16="http://schemas.microsoft.com/office/drawing/2014/main" id="{8A65CBA4-2AF4-4CE9-A433-FD6280E8FBDC}"/>
                      </a:ext>
                    </a:extLst>
                  </p:cNvPr>
                  <p:cNvSpPr>
                    <a:spLocks noChangeAspect="1"/>
                  </p:cNvSpPr>
                  <p:nvPr/>
                </p:nvSpPr>
                <p:spPr>
                  <a:xfrm rot="20700000">
                    <a:off x="2307865" y="1808900"/>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6" name="Rectangle 41">
                    <a:extLst>
                      <a:ext uri="{FF2B5EF4-FFF2-40B4-BE49-F238E27FC236}">
                        <a16:creationId xmlns:a16="http://schemas.microsoft.com/office/drawing/2014/main" id="{03A0239C-E0D2-43FE-8642-EDFD6E133298}"/>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7" name="Isosceles Triangle 3">
                    <a:extLst>
                      <a:ext uri="{FF2B5EF4-FFF2-40B4-BE49-F238E27FC236}">
                        <a16:creationId xmlns:a16="http://schemas.microsoft.com/office/drawing/2014/main" id="{08F5A8D8-34A1-42C0-BD8D-DC12648C3421}"/>
                      </a:ext>
                    </a:extLst>
                  </p:cNvPr>
                  <p:cNvSpPr>
                    <a:spLocks noChangeAspect="1"/>
                  </p:cNvSpPr>
                  <p:nvPr/>
                </p:nvSpPr>
                <p:spPr>
                  <a:xfrm rot="2229245">
                    <a:off x="2630628" y="1965414"/>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26" name="Group 25">
                  <a:extLst>
                    <a:ext uri="{FF2B5EF4-FFF2-40B4-BE49-F238E27FC236}">
                      <a16:creationId xmlns:a16="http://schemas.microsoft.com/office/drawing/2014/main" id="{534CD1FC-080A-4964-A687-2490521828D2}"/>
                    </a:ext>
                  </a:extLst>
                </p:cNvPr>
                <p:cNvGrpSpPr/>
                <p:nvPr/>
              </p:nvGrpSpPr>
              <p:grpSpPr>
                <a:xfrm rot="15054074">
                  <a:off x="-267551" y="3562253"/>
                  <a:ext cx="2125623" cy="852218"/>
                  <a:chOff x="926950" y="1617134"/>
                  <a:chExt cx="2125623" cy="852218"/>
                </a:xfrm>
                <a:grpFill/>
              </p:grpSpPr>
              <p:sp>
                <p:nvSpPr>
                  <p:cNvPr id="28" name="Rectangle 14">
                    <a:extLst>
                      <a:ext uri="{FF2B5EF4-FFF2-40B4-BE49-F238E27FC236}">
                        <a16:creationId xmlns:a16="http://schemas.microsoft.com/office/drawing/2014/main" id="{52194BD9-76A2-495B-A958-7610FFC80031}"/>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9" name="Right Triangle 13">
                    <a:extLst>
                      <a:ext uri="{FF2B5EF4-FFF2-40B4-BE49-F238E27FC236}">
                        <a16:creationId xmlns:a16="http://schemas.microsoft.com/office/drawing/2014/main" id="{DC8CF78E-74FB-4B0F-BA38-6CDC43B79234}"/>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0" name="Rectangle 24">
                    <a:extLst>
                      <a:ext uri="{FF2B5EF4-FFF2-40B4-BE49-F238E27FC236}">
                        <a16:creationId xmlns:a16="http://schemas.microsoft.com/office/drawing/2014/main" id="{FFB5B01D-C406-4009-A0AA-335382A1FD74}"/>
                      </a:ext>
                    </a:extLst>
                  </p:cNvPr>
                  <p:cNvSpPr>
                    <a:spLocks noChangeAspect="1"/>
                  </p:cNvSpPr>
                  <p:nvPr/>
                </p:nvSpPr>
                <p:spPr>
                  <a:xfrm rot="20700000">
                    <a:off x="2307865" y="1808900"/>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1" name="Rectangle 41">
                    <a:extLst>
                      <a:ext uri="{FF2B5EF4-FFF2-40B4-BE49-F238E27FC236}">
                        <a16:creationId xmlns:a16="http://schemas.microsoft.com/office/drawing/2014/main" id="{F5F3F3A3-02A3-418F-B8EC-C9346125B56F}"/>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2" name="Isosceles Triangle 3">
                    <a:extLst>
                      <a:ext uri="{FF2B5EF4-FFF2-40B4-BE49-F238E27FC236}">
                        <a16:creationId xmlns:a16="http://schemas.microsoft.com/office/drawing/2014/main" id="{E9D9E925-E0D3-420F-914A-D06060B44646}"/>
                      </a:ext>
                    </a:extLst>
                  </p:cNvPr>
                  <p:cNvSpPr>
                    <a:spLocks noChangeAspect="1"/>
                  </p:cNvSpPr>
                  <p:nvPr/>
                </p:nvSpPr>
                <p:spPr>
                  <a:xfrm rot="2229245">
                    <a:off x="2692912" y="1965188"/>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sp>
              <p:nvSpPr>
                <p:cNvPr id="27" name="Rectangle 14">
                  <a:extLst>
                    <a:ext uri="{FF2B5EF4-FFF2-40B4-BE49-F238E27FC236}">
                      <a16:creationId xmlns:a16="http://schemas.microsoft.com/office/drawing/2014/main" id="{9AA5EAA6-43C2-4D61-912D-3DD3F959F203}"/>
                    </a:ext>
                  </a:extLst>
                </p:cNvPr>
                <p:cNvSpPr/>
                <p:nvPr/>
              </p:nvSpPr>
              <p:spPr>
                <a:xfrm rot="18143891">
                  <a:off x="423487" y="2403381"/>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pic>
            <p:nvPicPr>
              <p:cNvPr id="48" name="Picture 2" descr="E:\002-KIMS BUSINESS\000-B-KIMS-소스 분류-2014\10-ESP to IMG\지구.png">
                <a:extLst>
                  <a:ext uri="{FF2B5EF4-FFF2-40B4-BE49-F238E27FC236}">
                    <a16:creationId xmlns:a16="http://schemas.microsoft.com/office/drawing/2014/main" id="{22CFF54F-B3FC-431D-B8B8-341AF0E7AE24}"/>
                  </a:ext>
                </a:extLst>
              </p:cNvPr>
              <p:cNvPicPr>
                <a:picLocks noChangeAspect="1" noChangeArrowheads="1"/>
              </p:cNvPicPr>
              <p:nvPr/>
            </p:nvPicPr>
            <p:blipFill>
              <a:blip r:embed="rId2">
                <a:alphaModFix amt="60000"/>
                <a:extLst>
                  <a:ext uri="{28A0092B-C50C-407E-A947-70E740481C1C}">
                    <a14:useLocalDpi xmlns:a14="http://schemas.microsoft.com/office/drawing/2010/main" val="0"/>
                  </a:ext>
                </a:extLst>
              </a:blip>
              <a:srcRect/>
              <a:stretch>
                <a:fillRect/>
              </a:stretch>
            </p:blipFill>
            <p:spPr bwMode="auto">
              <a:xfrm>
                <a:off x="1273359" y="3844309"/>
                <a:ext cx="3143472" cy="3143474"/>
              </a:xfrm>
              <a:prstGeom prst="rect">
                <a:avLst/>
              </a:prstGeom>
              <a:noFill/>
              <a:effectLst>
                <a:outerShdw blurRad="63500" sx="102000" sy="102000" algn="ctr" rotWithShape="0">
                  <a:prstClr val="black">
                    <a:alpha val="8000"/>
                  </a:prstClr>
                </a:outerShdw>
              </a:effectLst>
              <a:extLst>
                <a:ext uri="{909E8E84-426E-40DD-AFC4-6F175D3DCCD1}">
                  <a14:hiddenFill xmlns:a14="http://schemas.microsoft.com/office/drawing/2010/main">
                    <a:solidFill>
                      <a:srgbClr val="FFFFFF"/>
                    </a:solidFill>
                  </a14:hiddenFill>
                </a:ext>
              </a:extLst>
            </p:spPr>
          </p:pic>
        </p:grpSp>
        <p:grpSp>
          <p:nvGrpSpPr>
            <p:cNvPr id="49" name="Group 48">
              <a:extLst>
                <a:ext uri="{FF2B5EF4-FFF2-40B4-BE49-F238E27FC236}">
                  <a16:creationId xmlns:a16="http://schemas.microsoft.com/office/drawing/2014/main" id="{D0EA7681-A256-45D8-806F-F0C456DC6D1E}"/>
                </a:ext>
              </a:extLst>
            </p:cNvPr>
            <p:cNvGrpSpPr/>
            <p:nvPr/>
          </p:nvGrpSpPr>
          <p:grpSpPr>
            <a:xfrm>
              <a:off x="-306339" y="3544426"/>
              <a:ext cx="9700027" cy="4380611"/>
              <a:chOff x="-579606" y="1852101"/>
              <a:chExt cx="8066010" cy="3642676"/>
            </a:xfrm>
          </p:grpSpPr>
          <p:sp>
            <p:nvSpPr>
              <p:cNvPr id="50" name="Oval 49">
                <a:extLst>
                  <a:ext uri="{FF2B5EF4-FFF2-40B4-BE49-F238E27FC236}">
                    <a16:creationId xmlns:a16="http://schemas.microsoft.com/office/drawing/2014/main" id="{3B0EE709-0BDA-4051-A8F4-34215CB6230A}"/>
                  </a:ext>
                </a:extLst>
              </p:cNvPr>
              <p:cNvSpPr/>
              <p:nvPr/>
            </p:nvSpPr>
            <p:spPr>
              <a:xfrm>
                <a:off x="561202" y="1968076"/>
                <a:ext cx="3002685" cy="3002685"/>
              </a:xfrm>
              <a:prstGeom prst="ellipse">
                <a:avLst/>
              </a:prstGeom>
              <a:noFill/>
              <a:ln w="25400">
                <a:solidFill>
                  <a:schemeClr val="accent1">
                    <a:alpha val="7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51" name="Freeform 5">
                <a:extLst>
                  <a:ext uri="{FF2B5EF4-FFF2-40B4-BE49-F238E27FC236}">
                    <a16:creationId xmlns:a16="http://schemas.microsoft.com/office/drawing/2014/main" id="{9E0EB847-63DE-4E2A-8392-06609BE7D1DE}"/>
                  </a:ext>
                </a:extLst>
              </p:cNvPr>
              <p:cNvSpPr/>
              <p:nvPr/>
            </p:nvSpPr>
            <p:spPr>
              <a:xfrm>
                <a:off x="-579606" y="1852101"/>
                <a:ext cx="8066010" cy="3642676"/>
              </a:xfrm>
              <a:custGeom>
                <a:avLst/>
                <a:gdLst>
                  <a:gd name="connsiteX0" fmla="*/ 0 w 6410325"/>
                  <a:gd name="connsiteY0" fmla="*/ 2800350 h 2800350"/>
                  <a:gd name="connsiteX1" fmla="*/ 2447925 w 6410325"/>
                  <a:gd name="connsiteY1" fmla="*/ 2314575 h 2800350"/>
                  <a:gd name="connsiteX2" fmla="*/ 5448300 w 6410325"/>
                  <a:gd name="connsiteY2" fmla="*/ 590550 h 2800350"/>
                  <a:gd name="connsiteX3" fmla="*/ 6410325 w 6410325"/>
                  <a:gd name="connsiteY3" fmla="*/ 0 h 2800350"/>
                  <a:gd name="connsiteX0" fmla="*/ 0 w 6410325"/>
                  <a:gd name="connsiteY0" fmla="*/ 2800350 h 2800350"/>
                  <a:gd name="connsiteX1" fmla="*/ 2447925 w 6410325"/>
                  <a:gd name="connsiteY1" fmla="*/ 2314575 h 2800350"/>
                  <a:gd name="connsiteX2" fmla="*/ 5448300 w 6410325"/>
                  <a:gd name="connsiteY2" fmla="*/ 590550 h 2800350"/>
                  <a:gd name="connsiteX3" fmla="*/ 6410325 w 6410325"/>
                  <a:gd name="connsiteY3" fmla="*/ 0 h 2800350"/>
                  <a:gd name="connsiteX0" fmla="*/ 0 w 6410325"/>
                  <a:gd name="connsiteY0" fmla="*/ 2800350 h 2800350"/>
                  <a:gd name="connsiteX1" fmla="*/ 2447925 w 6410325"/>
                  <a:gd name="connsiteY1" fmla="*/ 2314575 h 2800350"/>
                  <a:gd name="connsiteX2" fmla="*/ 4924425 w 6410325"/>
                  <a:gd name="connsiteY2" fmla="*/ 552450 h 2800350"/>
                  <a:gd name="connsiteX3" fmla="*/ 6410325 w 6410325"/>
                  <a:gd name="connsiteY3" fmla="*/ 0 h 2800350"/>
                  <a:gd name="connsiteX0" fmla="*/ 0 w 6410325"/>
                  <a:gd name="connsiteY0" fmla="*/ 2800350 h 2800350"/>
                  <a:gd name="connsiteX1" fmla="*/ 2876550 w 6410325"/>
                  <a:gd name="connsiteY1" fmla="*/ 2076450 h 2800350"/>
                  <a:gd name="connsiteX2" fmla="*/ 4924425 w 6410325"/>
                  <a:gd name="connsiteY2" fmla="*/ 552450 h 2800350"/>
                  <a:gd name="connsiteX3" fmla="*/ 6410325 w 6410325"/>
                  <a:gd name="connsiteY3" fmla="*/ 0 h 2800350"/>
                  <a:gd name="connsiteX0" fmla="*/ 0 w 6410325"/>
                  <a:gd name="connsiteY0" fmla="*/ 2800350 h 2800350"/>
                  <a:gd name="connsiteX1" fmla="*/ 2876550 w 6410325"/>
                  <a:gd name="connsiteY1" fmla="*/ 2076450 h 2800350"/>
                  <a:gd name="connsiteX2" fmla="*/ 4924425 w 6410325"/>
                  <a:gd name="connsiteY2" fmla="*/ 552450 h 2800350"/>
                  <a:gd name="connsiteX3" fmla="*/ 6410325 w 6410325"/>
                  <a:gd name="connsiteY3" fmla="*/ 0 h 2800350"/>
                  <a:gd name="connsiteX0" fmla="*/ 0 w 6410325"/>
                  <a:gd name="connsiteY0" fmla="*/ 2800350 h 2800350"/>
                  <a:gd name="connsiteX1" fmla="*/ 2876550 w 6410325"/>
                  <a:gd name="connsiteY1" fmla="*/ 2076450 h 2800350"/>
                  <a:gd name="connsiteX2" fmla="*/ 4924425 w 6410325"/>
                  <a:gd name="connsiteY2" fmla="*/ 552450 h 2800350"/>
                  <a:gd name="connsiteX3" fmla="*/ 6410325 w 6410325"/>
                  <a:gd name="connsiteY3" fmla="*/ 0 h 2800350"/>
                  <a:gd name="connsiteX0" fmla="*/ 0 w 6410325"/>
                  <a:gd name="connsiteY0" fmla="*/ 2800350 h 2800350"/>
                  <a:gd name="connsiteX1" fmla="*/ 2876550 w 6410325"/>
                  <a:gd name="connsiteY1" fmla="*/ 2076450 h 2800350"/>
                  <a:gd name="connsiteX2" fmla="*/ 4924425 w 6410325"/>
                  <a:gd name="connsiteY2" fmla="*/ 552450 h 2800350"/>
                  <a:gd name="connsiteX3" fmla="*/ 6410325 w 6410325"/>
                  <a:gd name="connsiteY3" fmla="*/ 0 h 2800350"/>
                  <a:gd name="connsiteX0" fmla="*/ 0 w 6381750"/>
                  <a:gd name="connsiteY0" fmla="*/ 3209925 h 3209925"/>
                  <a:gd name="connsiteX1" fmla="*/ 2847975 w 6381750"/>
                  <a:gd name="connsiteY1" fmla="*/ 2076450 h 3209925"/>
                  <a:gd name="connsiteX2" fmla="*/ 489585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89585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89585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89585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89585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89585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895850 w 6381750"/>
                  <a:gd name="connsiteY2" fmla="*/ 476250 h 3209925"/>
                  <a:gd name="connsiteX3" fmla="*/ 6381750 w 6381750"/>
                  <a:gd name="connsiteY3" fmla="*/ 0 h 3209925"/>
                  <a:gd name="connsiteX0" fmla="*/ 0 w 6381750"/>
                  <a:gd name="connsiteY0" fmla="*/ 3209925 h 3209925"/>
                  <a:gd name="connsiteX1" fmla="*/ 2847975 w 6381750"/>
                  <a:gd name="connsiteY1" fmla="*/ 2076450 h 3209925"/>
                  <a:gd name="connsiteX2" fmla="*/ 476250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76250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705350 w 6381750"/>
                  <a:gd name="connsiteY2" fmla="*/ 838200 h 3209925"/>
                  <a:gd name="connsiteX3" fmla="*/ 6381750 w 6381750"/>
                  <a:gd name="connsiteY3" fmla="*/ 0 h 3209925"/>
                  <a:gd name="connsiteX0" fmla="*/ 0 w 6381750"/>
                  <a:gd name="connsiteY0" fmla="*/ 3209925 h 3209925"/>
                  <a:gd name="connsiteX1" fmla="*/ 2847975 w 6381750"/>
                  <a:gd name="connsiteY1" fmla="*/ 2076450 h 3209925"/>
                  <a:gd name="connsiteX2" fmla="*/ 4705350 w 6381750"/>
                  <a:gd name="connsiteY2" fmla="*/ 838200 h 3209925"/>
                  <a:gd name="connsiteX3" fmla="*/ 6381750 w 6381750"/>
                  <a:gd name="connsiteY3" fmla="*/ 0 h 3209925"/>
                  <a:gd name="connsiteX0" fmla="*/ 0 w 6381750"/>
                  <a:gd name="connsiteY0" fmla="*/ 3209925 h 3209925"/>
                  <a:gd name="connsiteX1" fmla="*/ 2895600 w 6381750"/>
                  <a:gd name="connsiteY1" fmla="*/ 2038350 h 3209925"/>
                  <a:gd name="connsiteX2" fmla="*/ 4705350 w 6381750"/>
                  <a:gd name="connsiteY2" fmla="*/ 838200 h 3209925"/>
                  <a:gd name="connsiteX3" fmla="*/ 6381750 w 6381750"/>
                  <a:gd name="connsiteY3" fmla="*/ 0 h 3209925"/>
                  <a:gd name="connsiteX0" fmla="*/ 0 w 6381750"/>
                  <a:gd name="connsiteY0" fmla="*/ 3209925 h 3209925"/>
                  <a:gd name="connsiteX1" fmla="*/ 2895600 w 6381750"/>
                  <a:gd name="connsiteY1" fmla="*/ 2038350 h 3209925"/>
                  <a:gd name="connsiteX2" fmla="*/ 4705350 w 6381750"/>
                  <a:gd name="connsiteY2" fmla="*/ 838200 h 3209925"/>
                  <a:gd name="connsiteX3" fmla="*/ 6381750 w 6381750"/>
                  <a:gd name="connsiteY3" fmla="*/ 0 h 3209925"/>
                  <a:gd name="connsiteX0" fmla="*/ 0 w 6381750"/>
                  <a:gd name="connsiteY0" fmla="*/ 3209925 h 3209925"/>
                  <a:gd name="connsiteX1" fmla="*/ 2895600 w 6381750"/>
                  <a:gd name="connsiteY1" fmla="*/ 2038350 h 3209925"/>
                  <a:gd name="connsiteX2" fmla="*/ 4705350 w 6381750"/>
                  <a:gd name="connsiteY2" fmla="*/ 838200 h 3209925"/>
                  <a:gd name="connsiteX3" fmla="*/ 6381750 w 6381750"/>
                  <a:gd name="connsiteY3" fmla="*/ 0 h 3209925"/>
                  <a:gd name="connsiteX0" fmla="*/ 0 w 6334125"/>
                  <a:gd name="connsiteY0" fmla="*/ 3267075 h 3267075"/>
                  <a:gd name="connsiteX1" fmla="*/ 2895600 w 6334125"/>
                  <a:gd name="connsiteY1" fmla="*/ 2095500 h 3267075"/>
                  <a:gd name="connsiteX2" fmla="*/ 4705350 w 6334125"/>
                  <a:gd name="connsiteY2" fmla="*/ 895350 h 3267075"/>
                  <a:gd name="connsiteX3" fmla="*/ 6334125 w 6334125"/>
                  <a:gd name="connsiteY3" fmla="*/ 0 h 3267075"/>
                  <a:gd name="connsiteX0" fmla="*/ 0 w 6334125"/>
                  <a:gd name="connsiteY0" fmla="*/ 3481601 h 3481601"/>
                  <a:gd name="connsiteX1" fmla="*/ 2895600 w 6334125"/>
                  <a:gd name="connsiteY1" fmla="*/ 2310026 h 3481601"/>
                  <a:gd name="connsiteX2" fmla="*/ 4705350 w 6334125"/>
                  <a:gd name="connsiteY2" fmla="*/ 1109876 h 3481601"/>
                  <a:gd name="connsiteX3" fmla="*/ 6334125 w 6334125"/>
                  <a:gd name="connsiteY3" fmla="*/ 214526 h 3481601"/>
                  <a:gd name="connsiteX0" fmla="*/ 0 w 6334125"/>
                  <a:gd name="connsiteY0" fmla="*/ 3267075 h 3267075"/>
                  <a:gd name="connsiteX1" fmla="*/ 2895600 w 6334125"/>
                  <a:gd name="connsiteY1" fmla="*/ 2095500 h 3267075"/>
                  <a:gd name="connsiteX2" fmla="*/ 4705350 w 6334125"/>
                  <a:gd name="connsiteY2" fmla="*/ 895350 h 3267075"/>
                  <a:gd name="connsiteX3" fmla="*/ 6334125 w 6334125"/>
                  <a:gd name="connsiteY3" fmla="*/ 0 h 3267075"/>
                  <a:gd name="connsiteX0" fmla="*/ 0 w 6334125"/>
                  <a:gd name="connsiteY0" fmla="*/ 3267075 h 3267075"/>
                  <a:gd name="connsiteX1" fmla="*/ 2895600 w 6334125"/>
                  <a:gd name="connsiteY1" fmla="*/ 2095500 h 3267075"/>
                  <a:gd name="connsiteX2" fmla="*/ 4705350 w 6334125"/>
                  <a:gd name="connsiteY2" fmla="*/ 895350 h 3267075"/>
                  <a:gd name="connsiteX3" fmla="*/ 5221610 w 6334125"/>
                  <a:gd name="connsiteY3" fmla="*/ 181769 h 3267075"/>
                  <a:gd name="connsiteX4" fmla="*/ 6334125 w 6334125"/>
                  <a:gd name="connsiteY4" fmla="*/ 0 h 3267075"/>
                  <a:gd name="connsiteX0" fmla="*/ 0 w 6334125"/>
                  <a:gd name="connsiteY0" fmla="*/ 3848138 h 3848138"/>
                  <a:gd name="connsiteX1" fmla="*/ 2895600 w 6334125"/>
                  <a:gd name="connsiteY1" fmla="*/ 2676563 h 3848138"/>
                  <a:gd name="connsiteX2" fmla="*/ 4705350 w 6334125"/>
                  <a:gd name="connsiteY2" fmla="*/ 1476413 h 3848138"/>
                  <a:gd name="connsiteX3" fmla="*/ 4526285 w 6334125"/>
                  <a:gd name="connsiteY3" fmla="*/ 19882 h 3848138"/>
                  <a:gd name="connsiteX4" fmla="*/ 6334125 w 6334125"/>
                  <a:gd name="connsiteY4" fmla="*/ 581063 h 3848138"/>
                  <a:gd name="connsiteX0" fmla="*/ 0 w 6334125"/>
                  <a:gd name="connsiteY0" fmla="*/ 3868812 h 3868812"/>
                  <a:gd name="connsiteX1" fmla="*/ 2895600 w 6334125"/>
                  <a:gd name="connsiteY1" fmla="*/ 2697237 h 3868812"/>
                  <a:gd name="connsiteX2" fmla="*/ 4705350 w 6334125"/>
                  <a:gd name="connsiteY2" fmla="*/ 1497087 h 3868812"/>
                  <a:gd name="connsiteX3" fmla="*/ 4526285 w 6334125"/>
                  <a:gd name="connsiteY3" fmla="*/ 40556 h 3868812"/>
                  <a:gd name="connsiteX4" fmla="*/ 6334125 w 6334125"/>
                  <a:gd name="connsiteY4" fmla="*/ 601737 h 3868812"/>
                  <a:gd name="connsiteX0" fmla="*/ 0 w 6334125"/>
                  <a:gd name="connsiteY0" fmla="*/ 3868812 h 3868812"/>
                  <a:gd name="connsiteX1" fmla="*/ 2895600 w 6334125"/>
                  <a:gd name="connsiteY1" fmla="*/ 2697237 h 3868812"/>
                  <a:gd name="connsiteX2" fmla="*/ 4705350 w 6334125"/>
                  <a:gd name="connsiteY2" fmla="*/ 1497087 h 3868812"/>
                  <a:gd name="connsiteX3" fmla="*/ 4526285 w 6334125"/>
                  <a:gd name="connsiteY3" fmla="*/ 40556 h 3868812"/>
                  <a:gd name="connsiteX4" fmla="*/ 6334125 w 6334125"/>
                  <a:gd name="connsiteY4" fmla="*/ 601737 h 3868812"/>
                  <a:gd name="connsiteX0" fmla="*/ 0 w 6334125"/>
                  <a:gd name="connsiteY0" fmla="*/ 3868812 h 3868812"/>
                  <a:gd name="connsiteX1" fmla="*/ 2895600 w 6334125"/>
                  <a:gd name="connsiteY1" fmla="*/ 2697237 h 3868812"/>
                  <a:gd name="connsiteX2" fmla="*/ 4705350 w 6334125"/>
                  <a:gd name="connsiteY2" fmla="*/ 1497087 h 3868812"/>
                  <a:gd name="connsiteX3" fmla="*/ 4526285 w 6334125"/>
                  <a:gd name="connsiteY3" fmla="*/ 40556 h 3868812"/>
                  <a:gd name="connsiteX4" fmla="*/ 4973960 w 6334125"/>
                  <a:gd name="connsiteY4" fmla="*/ 545381 h 3868812"/>
                  <a:gd name="connsiteX5" fmla="*/ 6334125 w 6334125"/>
                  <a:gd name="connsiteY5" fmla="*/ 601737 h 3868812"/>
                  <a:gd name="connsiteX0" fmla="*/ 0 w 6334125"/>
                  <a:gd name="connsiteY0" fmla="*/ 3868812 h 3868812"/>
                  <a:gd name="connsiteX1" fmla="*/ 2895600 w 6334125"/>
                  <a:gd name="connsiteY1" fmla="*/ 2697237 h 3868812"/>
                  <a:gd name="connsiteX2" fmla="*/ 4705350 w 6334125"/>
                  <a:gd name="connsiteY2" fmla="*/ 1497087 h 3868812"/>
                  <a:gd name="connsiteX3" fmla="*/ 4526285 w 6334125"/>
                  <a:gd name="connsiteY3" fmla="*/ 40556 h 3868812"/>
                  <a:gd name="connsiteX4" fmla="*/ 4183385 w 6334125"/>
                  <a:gd name="connsiteY4" fmla="*/ 1012106 h 3868812"/>
                  <a:gd name="connsiteX5" fmla="*/ 6334125 w 6334125"/>
                  <a:gd name="connsiteY5" fmla="*/ 601737 h 3868812"/>
                  <a:gd name="connsiteX0" fmla="*/ 0 w 6334125"/>
                  <a:gd name="connsiteY0" fmla="*/ 3870938 h 3870938"/>
                  <a:gd name="connsiteX1" fmla="*/ 2895600 w 6334125"/>
                  <a:gd name="connsiteY1" fmla="*/ 2699363 h 3870938"/>
                  <a:gd name="connsiteX2" fmla="*/ 4705350 w 6334125"/>
                  <a:gd name="connsiteY2" fmla="*/ 1499213 h 3870938"/>
                  <a:gd name="connsiteX3" fmla="*/ 4526285 w 6334125"/>
                  <a:gd name="connsiteY3" fmla="*/ 42682 h 3870938"/>
                  <a:gd name="connsiteX4" fmla="*/ 4183385 w 6334125"/>
                  <a:gd name="connsiteY4" fmla="*/ 1014232 h 3870938"/>
                  <a:gd name="connsiteX5" fmla="*/ 6334125 w 6334125"/>
                  <a:gd name="connsiteY5" fmla="*/ 603863 h 3870938"/>
                  <a:gd name="connsiteX0" fmla="*/ 0 w 6334125"/>
                  <a:gd name="connsiteY0" fmla="*/ 3870938 h 3870938"/>
                  <a:gd name="connsiteX1" fmla="*/ 2895600 w 6334125"/>
                  <a:gd name="connsiteY1" fmla="*/ 2699363 h 3870938"/>
                  <a:gd name="connsiteX2" fmla="*/ 4705350 w 6334125"/>
                  <a:gd name="connsiteY2" fmla="*/ 1499213 h 3870938"/>
                  <a:gd name="connsiteX3" fmla="*/ 4526285 w 6334125"/>
                  <a:gd name="connsiteY3" fmla="*/ 42682 h 3870938"/>
                  <a:gd name="connsiteX4" fmla="*/ 4183385 w 6334125"/>
                  <a:gd name="connsiteY4" fmla="*/ 1014232 h 3870938"/>
                  <a:gd name="connsiteX5" fmla="*/ 6334125 w 6334125"/>
                  <a:gd name="connsiteY5" fmla="*/ 603863 h 3870938"/>
                  <a:gd name="connsiteX0" fmla="*/ 0 w 6334125"/>
                  <a:gd name="connsiteY0" fmla="*/ 3852187 h 3852187"/>
                  <a:gd name="connsiteX1" fmla="*/ 2895600 w 6334125"/>
                  <a:gd name="connsiteY1" fmla="*/ 2680612 h 3852187"/>
                  <a:gd name="connsiteX2" fmla="*/ 4705350 w 6334125"/>
                  <a:gd name="connsiteY2" fmla="*/ 1480462 h 3852187"/>
                  <a:gd name="connsiteX3" fmla="*/ 4526285 w 6334125"/>
                  <a:gd name="connsiteY3" fmla="*/ 23931 h 3852187"/>
                  <a:gd name="connsiteX4" fmla="*/ 4183385 w 6334125"/>
                  <a:gd name="connsiteY4" fmla="*/ 995481 h 3852187"/>
                  <a:gd name="connsiteX5" fmla="*/ 6334125 w 6334125"/>
                  <a:gd name="connsiteY5" fmla="*/ 585112 h 3852187"/>
                  <a:gd name="connsiteX0" fmla="*/ 0 w 6334125"/>
                  <a:gd name="connsiteY0" fmla="*/ 3848561 h 3848561"/>
                  <a:gd name="connsiteX1" fmla="*/ 2895600 w 6334125"/>
                  <a:gd name="connsiteY1" fmla="*/ 2676986 h 3848561"/>
                  <a:gd name="connsiteX2" fmla="*/ 4705350 w 6334125"/>
                  <a:gd name="connsiteY2" fmla="*/ 1476836 h 3848561"/>
                  <a:gd name="connsiteX3" fmla="*/ 4526285 w 6334125"/>
                  <a:gd name="connsiteY3" fmla="*/ 20305 h 3848561"/>
                  <a:gd name="connsiteX4" fmla="*/ 4183385 w 6334125"/>
                  <a:gd name="connsiteY4" fmla="*/ 991855 h 3848561"/>
                  <a:gd name="connsiteX5" fmla="*/ 6334125 w 6334125"/>
                  <a:gd name="connsiteY5" fmla="*/ 581486 h 3848561"/>
                  <a:gd name="connsiteX0" fmla="*/ 0 w 6334125"/>
                  <a:gd name="connsiteY0" fmla="*/ 3848561 h 3848561"/>
                  <a:gd name="connsiteX1" fmla="*/ 2895600 w 6334125"/>
                  <a:gd name="connsiteY1" fmla="*/ 2676986 h 3848561"/>
                  <a:gd name="connsiteX2" fmla="*/ 4705350 w 6334125"/>
                  <a:gd name="connsiteY2" fmla="*/ 1476836 h 3848561"/>
                  <a:gd name="connsiteX3" fmla="*/ 4526285 w 6334125"/>
                  <a:gd name="connsiteY3" fmla="*/ 20305 h 3848561"/>
                  <a:gd name="connsiteX4" fmla="*/ 4183385 w 6334125"/>
                  <a:gd name="connsiteY4" fmla="*/ 991855 h 3848561"/>
                  <a:gd name="connsiteX5" fmla="*/ 6334125 w 6334125"/>
                  <a:gd name="connsiteY5" fmla="*/ 581486 h 3848561"/>
                  <a:gd name="connsiteX0" fmla="*/ 0 w 6334125"/>
                  <a:gd name="connsiteY0" fmla="*/ 3848561 h 3848561"/>
                  <a:gd name="connsiteX1" fmla="*/ 2895600 w 6334125"/>
                  <a:gd name="connsiteY1" fmla="*/ 2676986 h 3848561"/>
                  <a:gd name="connsiteX2" fmla="*/ 4705350 w 6334125"/>
                  <a:gd name="connsiteY2" fmla="*/ 1476836 h 3848561"/>
                  <a:gd name="connsiteX3" fmla="*/ 4526285 w 6334125"/>
                  <a:gd name="connsiteY3" fmla="*/ 20305 h 3848561"/>
                  <a:gd name="connsiteX4" fmla="*/ 4554860 w 6334125"/>
                  <a:gd name="connsiteY4" fmla="*/ 1020430 h 3848561"/>
                  <a:gd name="connsiteX5" fmla="*/ 6334125 w 6334125"/>
                  <a:gd name="connsiteY5" fmla="*/ 581486 h 3848561"/>
                  <a:gd name="connsiteX0" fmla="*/ 0 w 6334125"/>
                  <a:gd name="connsiteY0" fmla="*/ 3848561 h 3848561"/>
                  <a:gd name="connsiteX1" fmla="*/ 2895600 w 6334125"/>
                  <a:gd name="connsiteY1" fmla="*/ 2676986 h 3848561"/>
                  <a:gd name="connsiteX2" fmla="*/ 4705350 w 6334125"/>
                  <a:gd name="connsiteY2" fmla="*/ 1476836 h 3848561"/>
                  <a:gd name="connsiteX3" fmla="*/ 4526285 w 6334125"/>
                  <a:gd name="connsiteY3" fmla="*/ 20305 h 3848561"/>
                  <a:gd name="connsiteX4" fmla="*/ 4554860 w 6334125"/>
                  <a:gd name="connsiteY4" fmla="*/ 1020430 h 3848561"/>
                  <a:gd name="connsiteX5" fmla="*/ 6334125 w 6334125"/>
                  <a:gd name="connsiteY5" fmla="*/ 581486 h 3848561"/>
                  <a:gd name="connsiteX0" fmla="*/ 0 w 6334125"/>
                  <a:gd name="connsiteY0" fmla="*/ 3848561 h 3848561"/>
                  <a:gd name="connsiteX1" fmla="*/ 2895600 w 6334125"/>
                  <a:gd name="connsiteY1" fmla="*/ 2676986 h 3848561"/>
                  <a:gd name="connsiteX2" fmla="*/ 4705350 w 6334125"/>
                  <a:gd name="connsiteY2" fmla="*/ 1476836 h 3848561"/>
                  <a:gd name="connsiteX3" fmla="*/ 4526285 w 6334125"/>
                  <a:gd name="connsiteY3" fmla="*/ 20305 h 3848561"/>
                  <a:gd name="connsiteX4" fmla="*/ 4554860 w 6334125"/>
                  <a:gd name="connsiteY4" fmla="*/ 1020430 h 3848561"/>
                  <a:gd name="connsiteX5" fmla="*/ 6334125 w 6334125"/>
                  <a:gd name="connsiteY5" fmla="*/ 581486 h 3848561"/>
                  <a:gd name="connsiteX0" fmla="*/ 0 w 6334125"/>
                  <a:gd name="connsiteY0" fmla="*/ 3848561 h 3848561"/>
                  <a:gd name="connsiteX1" fmla="*/ 2895600 w 6334125"/>
                  <a:gd name="connsiteY1" fmla="*/ 2676986 h 3848561"/>
                  <a:gd name="connsiteX2" fmla="*/ 4705350 w 6334125"/>
                  <a:gd name="connsiteY2" fmla="*/ 1476836 h 3848561"/>
                  <a:gd name="connsiteX3" fmla="*/ 4526285 w 6334125"/>
                  <a:gd name="connsiteY3" fmla="*/ 20305 h 3848561"/>
                  <a:gd name="connsiteX4" fmla="*/ 4554860 w 6334125"/>
                  <a:gd name="connsiteY4" fmla="*/ 1020430 h 3848561"/>
                  <a:gd name="connsiteX5" fmla="*/ 6334125 w 6334125"/>
                  <a:gd name="connsiteY5" fmla="*/ 581486 h 3848561"/>
                  <a:gd name="connsiteX0" fmla="*/ 0 w 6334125"/>
                  <a:gd name="connsiteY0" fmla="*/ 3942513 h 3942513"/>
                  <a:gd name="connsiteX1" fmla="*/ 2895600 w 6334125"/>
                  <a:gd name="connsiteY1" fmla="*/ 2770938 h 3942513"/>
                  <a:gd name="connsiteX2" fmla="*/ 4705350 w 6334125"/>
                  <a:gd name="connsiteY2" fmla="*/ 1570788 h 3942513"/>
                  <a:gd name="connsiteX3" fmla="*/ 4383410 w 6334125"/>
                  <a:gd name="connsiteY3" fmla="*/ 19007 h 3942513"/>
                  <a:gd name="connsiteX4" fmla="*/ 4554860 w 6334125"/>
                  <a:gd name="connsiteY4" fmla="*/ 1114382 h 3942513"/>
                  <a:gd name="connsiteX5" fmla="*/ 6334125 w 6334125"/>
                  <a:gd name="connsiteY5" fmla="*/ 675438 h 3942513"/>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4554860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4554860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250185 w 6334125"/>
                  <a:gd name="connsiteY4" fmla="*/ 112100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82329 h 3982329"/>
                  <a:gd name="connsiteX1" fmla="*/ 2895600 w 6334125"/>
                  <a:gd name="connsiteY1" fmla="*/ 2810754 h 3982329"/>
                  <a:gd name="connsiteX2" fmla="*/ 4705350 w 6334125"/>
                  <a:gd name="connsiteY2" fmla="*/ 1610604 h 3982329"/>
                  <a:gd name="connsiteX3" fmla="*/ 4383410 w 6334125"/>
                  <a:gd name="connsiteY3" fmla="*/ 58823 h 3982329"/>
                  <a:gd name="connsiteX4" fmla="*/ 5421635 w 6334125"/>
                  <a:gd name="connsiteY4" fmla="*/ 1154198 h 3982329"/>
                  <a:gd name="connsiteX5" fmla="*/ 6334125 w 6334125"/>
                  <a:gd name="connsiteY5" fmla="*/ 715254 h 3982329"/>
                  <a:gd name="connsiteX0" fmla="*/ 0 w 6334125"/>
                  <a:gd name="connsiteY0" fmla="*/ 4028446 h 4028446"/>
                  <a:gd name="connsiteX1" fmla="*/ 2895600 w 6334125"/>
                  <a:gd name="connsiteY1" fmla="*/ 2856871 h 4028446"/>
                  <a:gd name="connsiteX2" fmla="*/ 4705350 w 6334125"/>
                  <a:gd name="connsiteY2" fmla="*/ 1656721 h 4028446"/>
                  <a:gd name="connsiteX3" fmla="*/ 4326260 w 6334125"/>
                  <a:gd name="connsiteY3" fmla="*/ 57315 h 4028446"/>
                  <a:gd name="connsiteX4" fmla="*/ 5421635 w 6334125"/>
                  <a:gd name="connsiteY4" fmla="*/ 1200315 h 4028446"/>
                  <a:gd name="connsiteX5" fmla="*/ 6334125 w 6334125"/>
                  <a:gd name="connsiteY5" fmla="*/ 761371 h 4028446"/>
                  <a:gd name="connsiteX0" fmla="*/ 0 w 6334125"/>
                  <a:gd name="connsiteY0" fmla="*/ 4028446 h 4028446"/>
                  <a:gd name="connsiteX1" fmla="*/ 2895600 w 6334125"/>
                  <a:gd name="connsiteY1" fmla="*/ 2856871 h 4028446"/>
                  <a:gd name="connsiteX2" fmla="*/ 4705350 w 6334125"/>
                  <a:gd name="connsiteY2" fmla="*/ 1656721 h 4028446"/>
                  <a:gd name="connsiteX3" fmla="*/ 4326260 w 6334125"/>
                  <a:gd name="connsiteY3" fmla="*/ 57315 h 4028446"/>
                  <a:gd name="connsiteX4" fmla="*/ 5421635 w 6334125"/>
                  <a:gd name="connsiteY4" fmla="*/ 1200315 h 4028446"/>
                  <a:gd name="connsiteX5" fmla="*/ 6334125 w 6334125"/>
                  <a:gd name="connsiteY5" fmla="*/ 761371 h 4028446"/>
                  <a:gd name="connsiteX0" fmla="*/ 0 w 6334125"/>
                  <a:gd name="connsiteY0" fmla="*/ 4026055 h 4026055"/>
                  <a:gd name="connsiteX1" fmla="*/ 2895600 w 6334125"/>
                  <a:gd name="connsiteY1" fmla="*/ 2854480 h 4026055"/>
                  <a:gd name="connsiteX2" fmla="*/ 4705350 w 6334125"/>
                  <a:gd name="connsiteY2" fmla="*/ 1654330 h 4026055"/>
                  <a:gd name="connsiteX3" fmla="*/ 4326260 w 6334125"/>
                  <a:gd name="connsiteY3" fmla="*/ 54924 h 4026055"/>
                  <a:gd name="connsiteX4" fmla="*/ 5421635 w 6334125"/>
                  <a:gd name="connsiteY4" fmla="*/ 1197924 h 4026055"/>
                  <a:gd name="connsiteX5" fmla="*/ 6334125 w 6334125"/>
                  <a:gd name="connsiteY5" fmla="*/ 758980 h 4026055"/>
                  <a:gd name="connsiteX0" fmla="*/ 0 w 6334125"/>
                  <a:gd name="connsiteY0" fmla="*/ 4020433 h 4020433"/>
                  <a:gd name="connsiteX1" fmla="*/ 2895600 w 6334125"/>
                  <a:gd name="connsiteY1" fmla="*/ 2848858 h 4020433"/>
                  <a:gd name="connsiteX2" fmla="*/ 4362450 w 6334125"/>
                  <a:gd name="connsiteY2" fmla="*/ 1858258 h 4020433"/>
                  <a:gd name="connsiteX3" fmla="*/ 4326260 w 6334125"/>
                  <a:gd name="connsiteY3" fmla="*/ 49302 h 4020433"/>
                  <a:gd name="connsiteX4" fmla="*/ 5421635 w 6334125"/>
                  <a:gd name="connsiteY4" fmla="*/ 1192302 h 4020433"/>
                  <a:gd name="connsiteX5" fmla="*/ 6334125 w 6334125"/>
                  <a:gd name="connsiteY5" fmla="*/ 753358 h 4020433"/>
                  <a:gd name="connsiteX0" fmla="*/ 0 w 6334125"/>
                  <a:gd name="connsiteY0" fmla="*/ 4018875 h 4018875"/>
                  <a:gd name="connsiteX1" fmla="*/ 2895600 w 6334125"/>
                  <a:gd name="connsiteY1" fmla="*/ 2847300 h 4018875"/>
                  <a:gd name="connsiteX2" fmla="*/ 4248150 w 6334125"/>
                  <a:gd name="connsiteY2" fmla="*/ 1923375 h 4018875"/>
                  <a:gd name="connsiteX3" fmla="*/ 4326260 w 6334125"/>
                  <a:gd name="connsiteY3" fmla="*/ 47744 h 4018875"/>
                  <a:gd name="connsiteX4" fmla="*/ 5421635 w 6334125"/>
                  <a:gd name="connsiteY4" fmla="*/ 1190744 h 4018875"/>
                  <a:gd name="connsiteX5" fmla="*/ 6334125 w 6334125"/>
                  <a:gd name="connsiteY5" fmla="*/ 751800 h 4018875"/>
                  <a:gd name="connsiteX0" fmla="*/ 0 w 6334125"/>
                  <a:gd name="connsiteY0" fmla="*/ 4008687 h 4008687"/>
                  <a:gd name="connsiteX1" fmla="*/ 2895600 w 6334125"/>
                  <a:gd name="connsiteY1" fmla="*/ 2837112 h 4008687"/>
                  <a:gd name="connsiteX2" fmla="*/ 4248150 w 6334125"/>
                  <a:gd name="connsiteY2" fmla="*/ 1913187 h 4008687"/>
                  <a:gd name="connsiteX3" fmla="*/ 4326260 w 6334125"/>
                  <a:gd name="connsiteY3" fmla="*/ 37556 h 4008687"/>
                  <a:gd name="connsiteX4" fmla="*/ 5421635 w 6334125"/>
                  <a:gd name="connsiteY4" fmla="*/ 1180556 h 4008687"/>
                  <a:gd name="connsiteX5" fmla="*/ 6334125 w 6334125"/>
                  <a:gd name="connsiteY5" fmla="*/ 741612 h 4008687"/>
                  <a:gd name="connsiteX0" fmla="*/ 0 w 6334125"/>
                  <a:gd name="connsiteY0" fmla="*/ 4008687 h 4008687"/>
                  <a:gd name="connsiteX1" fmla="*/ 2895600 w 6334125"/>
                  <a:gd name="connsiteY1" fmla="*/ 2837112 h 4008687"/>
                  <a:gd name="connsiteX2" fmla="*/ 4248150 w 6334125"/>
                  <a:gd name="connsiteY2" fmla="*/ 1913187 h 4008687"/>
                  <a:gd name="connsiteX3" fmla="*/ 4326260 w 6334125"/>
                  <a:gd name="connsiteY3" fmla="*/ 37556 h 4008687"/>
                  <a:gd name="connsiteX4" fmla="*/ 5421635 w 6334125"/>
                  <a:gd name="connsiteY4" fmla="*/ 1180556 h 4008687"/>
                  <a:gd name="connsiteX5" fmla="*/ 6334125 w 6334125"/>
                  <a:gd name="connsiteY5" fmla="*/ 741612 h 4008687"/>
                  <a:gd name="connsiteX0" fmla="*/ 0 w 6334125"/>
                  <a:gd name="connsiteY0" fmla="*/ 4027609 h 4027609"/>
                  <a:gd name="connsiteX1" fmla="*/ 2895600 w 6334125"/>
                  <a:gd name="connsiteY1" fmla="*/ 2856034 h 4027609"/>
                  <a:gd name="connsiteX2" fmla="*/ 4248150 w 6334125"/>
                  <a:gd name="connsiteY2" fmla="*/ 1932109 h 4027609"/>
                  <a:gd name="connsiteX3" fmla="*/ 4326260 w 6334125"/>
                  <a:gd name="connsiteY3" fmla="*/ 56478 h 4027609"/>
                  <a:gd name="connsiteX4" fmla="*/ 5421635 w 6334125"/>
                  <a:gd name="connsiteY4" fmla="*/ 1199478 h 4027609"/>
                  <a:gd name="connsiteX5" fmla="*/ 6334125 w 6334125"/>
                  <a:gd name="connsiteY5" fmla="*/ 760534 h 4027609"/>
                  <a:gd name="connsiteX0" fmla="*/ 0 w 6334125"/>
                  <a:gd name="connsiteY0" fmla="*/ 3994320 h 3994320"/>
                  <a:gd name="connsiteX1" fmla="*/ 2895600 w 6334125"/>
                  <a:gd name="connsiteY1" fmla="*/ 2822745 h 3994320"/>
                  <a:gd name="connsiteX2" fmla="*/ 4248150 w 6334125"/>
                  <a:gd name="connsiteY2" fmla="*/ 1898820 h 3994320"/>
                  <a:gd name="connsiteX3" fmla="*/ 4326260 w 6334125"/>
                  <a:gd name="connsiteY3" fmla="*/ 23189 h 3994320"/>
                  <a:gd name="connsiteX4" fmla="*/ 5421635 w 6334125"/>
                  <a:gd name="connsiteY4" fmla="*/ 1166189 h 3994320"/>
                  <a:gd name="connsiteX5" fmla="*/ 6334125 w 6334125"/>
                  <a:gd name="connsiteY5" fmla="*/ 727245 h 3994320"/>
                  <a:gd name="connsiteX0" fmla="*/ 0 w 6334125"/>
                  <a:gd name="connsiteY0" fmla="*/ 3995390 h 3995390"/>
                  <a:gd name="connsiteX1" fmla="*/ 2895600 w 6334125"/>
                  <a:gd name="connsiteY1" fmla="*/ 2823815 h 3995390"/>
                  <a:gd name="connsiteX2" fmla="*/ 4248150 w 6334125"/>
                  <a:gd name="connsiteY2" fmla="*/ 1899890 h 3995390"/>
                  <a:gd name="connsiteX3" fmla="*/ 4326260 w 6334125"/>
                  <a:gd name="connsiteY3" fmla="*/ 24259 h 3995390"/>
                  <a:gd name="connsiteX4" fmla="*/ 5421635 w 6334125"/>
                  <a:gd name="connsiteY4" fmla="*/ 1167259 h 3995390"/>
                  <a:gd name="connsiteX5" fmla="*/ 6334125 w 6334125"/>
                  <a:gd name="connsiteY5" fmla="*/ 728315 h 3995390"/>
                  <a:gd name="connsiteX0" fmla="*/ 0 w 6334125"/>
                  <a:gd name="connsiteY0" fmla="*/ 3996562 h 3996562"/>
                  <a:gd name="connsiteX1" fmla="*/ 2895600 w 6334125"/>
                  <a:gd name="connsiteY1" fmla="*/ 2824987 h 3996562"/>
                  <a:gd name="connsiteX2" fmla="*/ 4248150 w 6334125"/>
                  <a:gd name="connsiteY2" fmla="*/ 1901062 h 3996562"/>
                  <a:gd name="connsiteX3" fmla="*/ 4326260 w 6334125"/>
                  <a:gd name="connsiteY3" fmla="*/ 25431 h 3996562"/>
                  <a:gd name="connsiteX4" fmla="*/ 5421635 w 6334125"/>
                  <a:gd name="connsiteY4" fmla="*/ 1168431 h 3996562"/>
                  <a:gd name="connsiteX5" fmla="*/ 6334125 w 6334125"/>
                  <a:gd name="connsiteY5" fmla="*/ 729487 h 3996562"/>
                  <a:gd name="connsiteX0" fmla="*/ 0 w 6334125"/>
                  <a:gd name="connsiteY0" fmla="*/ 3998304 h 3998304"/>
                  <a:gd name="connsiteX1" fmla="*/ 2895600 w 6334125"/>
                  <a:gd name="connsiteY1" fmla="*/ 2826729 h 3998304"/>
                  <a:gd name="connsiteX2" fmla="*/ 4248150 w 6334125"/>
                  <a:gd name="connsiteY2" fmla="*/ 1902804 h 3998304"/>
                  <a:gd name="connsiteX3" fmla="*/ 4326260 w 6334125"/>
                  <a:gd name="connsiteY3" fmla="*/ 27173 h 3998304"/>
                  <a:gd name="connsiteX4" fmla="*/ 5421635 w 6334125"/>
                  <a:gd name="connsiteY4" fmla="*/ 1170173 h 3998304"/>
                  <a:gd name="connsiteX5" fmla="*/ 6334125 w 6334125"/>
                  <a:gd name="connsiteY5" fmla="*/ 731229 h 3998304"/>
                  <a:gd name="connsiteX0" fmla="*/ 0 w 6310364"/>
                  <a:gd name="connsiteY0" fmla="*/ 3562678 h 3562678"/>
                  <a:gd name="connsiteX1" fmla="*/ 2871839 w 6310364"/>
                  <a:gd name="connsiteY1" fmla="*/ 2826729 h 3562678"/>
                  <a:gd name="connsiteX2" fmla="*/ 4224389 w 6310364"/>
                  <a:gd name="connsiteY2" fmla="*/ 1902804 h 3562678"/>
                  <a:gd name="connsiteX3" fmla="*/ 4302499 w 6310364"/>
                  <a:gd name="connsiteY3" fmla="*/ 27173 h 3562678"/>
                  <a:gd name="connsiteX4" fmla="*/ 5397874 w 6310364"/>
                  <a:gd name="connsiteY4" fmla="*/ 1170173 h 3562678"/>
                  <a:gd name="connsiteX5" fmla="*/ 6310364 w 6310364"/>
                  <a:gd name="connsiteY5" fmla="*/ 731229 h 3562678"/>
                  <a:gd name="connsiteX0" fmla="*/ 0 w 6310364"/>
                  <a:gd name="connsiteY0" fmla="*/ 3562678 h 3562678"/>
                  <a:gd name="connsiteX1" fmla="*/ 2871839 w 6310364"/>
                  <a:gd name="connsiteY1" fmla="*/ 2826729 h 3562678"/>
                  <a:gd name="connsiteX2" fmla="*/ 4224389 w 6310364"/>
                  <a:gd name="connsiteY2" fmla="*/ 1902804 h 3562678"/>
                  <a:gd name="connsiteX3" fmla="*/ 4302499 w 6310364"/>
                  <a:gd name="connsiteY3" fmla="*/ 27173 h 3562678"/>
                  <a:gd name="connsiteX4" fmla="*/ 5397874 w 6310364"/>
                  <a:gd name="connsiteY4" fmla="*/ 1170173 h 3562678"/>
                  <a:gd name="connsiteX5" fmla="*/ 6310364 w 6310364"/>
                  <a:gd name="connsiteY5" fmla="*/ 731229 h 3562678"/>
                  <a:gd name="connsiteX0" fmla="*/ 0 w 6310364"/>
                  <a:gd name="connsiteY0" fmla="*/ 3564213 h 3564213"/>
                  <a:gd name="connsiteX1" fmla="*/ 2871839 w 6310364"/>
                  <a:gd name="connsiteY1" fmla="*/ 2828264 h 3564213"/>
                  <a:gd name="connsiteX2" fmla="*/ 4232309 w 6310364"/>
                  <a:gd name="connsiteY2" fmla="*/ 1817214 h 3564213"/>
                  <a:gd name="connsiteX3" fmla="*/ 4302499 w 6310364"/>
                  <a:gd name="connsiteY3" fmla="*/ 28708 h 3564213"/>
                  <a:gd name="connsiteX4" fmla="*/ 5397874 w 6310364"/>
                  <a:gd name="connsiteY4" fmla="*/ 1171708 h 3564213"/>
                  <a:gd name="connsiteX5" fmla="*/ 6310364 w 6310364"/>
                  <a:gd name="connsiteY5" fmla="*/ 732764 h 3564213"/>
                  <a:gd name="connsiteX0" fmla="*/ 0 w 6310364"/>
                  <a:gd name="connsiteY0" fmla="*/ 3564213 h 3564213"/>
                  <a:gd name="connsiteX1" fmla="*/ 2871839 w 6310364"/>
                  <a:gd name="connsiteY1" fmla="*/ 2828264 h 3564213"/>
                  <a:gd name="connsiteX2" fmla="*/ 4232309 w 6310364"/>
                  <a:gd name="connsiteY2" fmla="*/ 1817214 h 3564213"/>
                  <a:gd name="connsiteX3" fmla="*/ 4302499 w 6310364"/>
                  <a:gd name="connsiteY3" fmla="*/ 28708 h 3564213"/>
                  <a:gd name="connsiteX4" fmla="*/ 5397874 w 6310364"/>
                  <a:gd name="connsiteY4" fmla="*/ 1171708 h 3564213"/>
                  <a:gd name="connsiteX5" fmla="*/ 6310364 w 6310364"/>
                  <a:gd name="connsiteY5" fmla="*/ 732764 h 3564213"/>
                  <a:gd name="connsiteX0" fmla="*/ 0 w 6310364"/>
                  <a:gd name="connsiteY0" fmla="*/ 3564213 h 3564213"/>
                  <a:gd name="connsiteX1" fmla="*/ 2871839 w 6310364"/>
                  <a:gd name="connsiteY1" fmla="*/ 2828264 h 3564213"/>
                  <a:gd name="connsiteX2" fmla="*/ 4232309 w 6310364"/>
                  <a:gd name="connsiteY2" fmla="*/ 1817214 h 3564213"/>
                  <a:gd name="connsiteX3" fmla="*/ 4302499 w 6310364"/>
                  <a:gd name="connsiteY3" fmla="*/ 28708 h 3564213"/>
                  <a:gd name="connsiteX4" fmla="*/ 5397874 w 6310364"/>
                  <a:gd name="connsiteY4" fmla="*/ 1171708 h 3564213"/>
                  <a:gd name="connsiteX5" fmla="*/ 6310364 w 6310364"/>
                  <a:gd name="connsiteY5" fmla="*/ 732764 h 3564213"/>
                  <a:gd name="connsiteX0" fmla="*/ 0 w 6310364"/>
                  <a:gd name="connsiteY0" fmla="*/ 3564213 h 3564213"/>
                  <a:gd name="connsiteX1" fmla="*/ 2871839 w 6310364"/>
                  <a:gd name="connsiteY1" fmla="*/ 2828264 h 3564213"/>
                  <a:gd name="connsiteX2" fmla="*/ 4232309 w 6310364"/>
                  <a:gd name="connsiteY2" fmla="*/ 1817214 h 3564213"/>
                  <a:gd name="connsiteX3" fmla="*/ 4302499 w 6310364"/>
                  <a:gd name="connsiteY3" fmla="*/ 28708 h 3564213"/>
                  <a:gd name="connsiteX4" fmla="*/ 5397874 w 6310364"/>
                  <a:gd name="connsiteY4" fmla="*/ 1171708 h 3564213"/>
                  <a:gd name="connsiteX5" fmla="*/ 6310364 w 6310364"/>
                  <a:gd name="connsiteY5" fmla="*/ 732764 h 3564213"/>
                  <a:gd name="connsiteX0" fmla="*/ 0 w 6310364"/>
                  <a:gd name="connsiteY0" fmla="*/ 3564213 h 3564213"/>
                  <a:gd name="connsiteX1" fmla="*/ 2871839 w 6310364"/>
                  <a:gd name="connsiteY1" fmla="*/ 2828264 h 3564213"/>
                  <a:gd name="connsiteX2" fmla="*/ 4232309 w 6310364"/>
                  <a:gd name="connsiteY2" fmla="*/ 1817214 h 3564213"/>
                  <a:gd name="connsiteX3" fmla="*/ 4302499 w 6310364"/>
                  <a:gd name="connsiteY3" fmla="*/ 28708 h 3564213"/>
                  <a:gd name="connsiteX4" fmla="*/ 5397874 w 6310364"/>
                  <a:gd name="connsiteY4" fmla="*/ 1171708 h 3564213"/>
                  <a:gd name="connsiteX5" fmla="*/ 6310364 w 6310364"/>
                  <a:gd name="connsiteY5" fmla="*/ 732764 h 3564213"/>
                  <a:gd name="connsiteX0" fmla="*/ 0 w 6310364"/>
                  <a:gd name="connsiteY0" fmla="*/ 3562590 h 3562590"/>
                  <a:gd name="connsiteX1" fmla="*/ 2871839 w 6310364"/>
                  <a:gd name="connsiteY1" fmla="*/ 2826641 h 3562590"/>
                  <a:gd name="connsiteX2" fmla="*/ 4232309 w 6310364"/>
                  <a:gd name="connsiteY2" fmla="*/ 1815591 h 3562590"/>
                  <a:gd name="connsiteX3" fmla="*/ 4302499 w 6310364"/>
                  <a:gd name="connsiteY3" fmla="*/ 27085 h 3562590"/>
                  <a:gd name="connsiteX4" fmla="*/ 5397874 w 6310364"/>
                  <a:gd name="connsiteY4" fmla="*/ 1170085 h 3562590"/>
                  <a:gd name="connsiteX5" fmla="*/ 6310364 w 6310364"/>
                  <a:gd name="connsiteY5" fmla="*/ 731141 h 3562590"/>
                  <a:gd name="connsiteX0" fmla="*/ 0 w 6310364"/>
                  <a:gd name="connsiteY0" fmla="*/ 3337326 h 3337326"/>
                  <a:gd name="connsiteX1" fmla="*/ 2871839 w 6310364"/>
                  <a:gd name="connsiteY1" fmla="*/ 2601377 h 3337326"/>
                  <a:gd name="connsiteX2" fmla="*/ 4232309 w 6310364"/>
                  <a:gd name="connsiteY2" fmla="*/ 1590327 h 3337326"/>
                  <a:gd name="connsiteX3" fmla="*/ 4357943 w 6310364"/>
                  <a:gd name="connsiteY3" fmla="*/ 31515 h 3337326"/>
                  <a:gd name="connsiteX4" fmla="*/ 5397874 w 6310364"/>
                  <a:gd name="connsiteY4" fmla="*/ 944821 h 3337326"/>
                  <a:gd name="connsiteX5" fmla="*/ 6310364 w 6310364"/>
                  <a:gd name="connsiteY5" fmla="*/ 505877 h 3337326"/>
                  <a:gd name="connsiteX0" fmla="*/ 0 w 6310364"/>
                  <a:gd name="connsiteY0" fmla="*/ 3337326 h 3337326"/>
                  <a:gd name="connsiteX1" fmla="*/ 2871839 w 6310364"/>
                  <a:gd name="connsiteY1" fmla="*/ 2601377 h 3337326"/>
                  <a:gd name="connsiteX2" fmla="*/ 4232309 w 6310364"/>
                  <a:gd name="connsiteY2" fmla="*/ 1590327 h 3337326"/>
                  <a:gd name="connsiteX3" fmla="*/ 4357943 w 6310364"/>
                  <a:gd name="connsiteY3" fmla="*/ 31515 h 3337326"/>
                  <a:gd name="connsiteX4" fmla="*/ 5397874 w 6310364"/>
                  <a:gd name="connsiteY4" fmla="*/ 944821 h 3337326"/>
                  <a:gd name="connsiteX5" fmla="*/ 6310364 w 6310364"/>
                  <a:gd name="connsiteY5" fmla="*/ 505877 h 3337326"/>
                  <a:gd name="connsiteX0" fmla="*/ 0 w 6310364"/>
                  <a:gd name="connsiteY0" fmla="*/ 3337326 h 3337326"/>
                  <a:gd name="connsiteX1" fmla="*/ 2871839 w 6310364"/>
                  <a:gd name="connsiteY1" fmla="*/ 2601377 h 3337326"/>
                  <a:gd name="connsiteX2" fmla="*/ 4232309 w 6310364"/>
                  <a:gd name="connsiteY2" fmla="*/ 1590327 h 3337326"/>
                  <a:gd name="connsiteX3" fmla="*/ 4357943 w 6310364"/>
                  <a:gd name="connsiteY3" fmla="*/ 31515 h 3337326"/>
                  <a:gd name="connsiteX4" fmla="*/ 5397874 w 6310364"/>
                  <a:gd name="connsiteY4" fmla="*/ 944821 h 3337326"/>
                  <a:gd name="connsiteX5" fmla="*/ 6310364 w 6310364"/>
                  <a:gd name="connsiteY5" fmla="*/ 505877 h 3337326"/>
                  <a:gd name="connsiteX0" fmla="*/ 0 w 6310364"/>
                  <a:gd name="connsiteY0" fmla="*/ 3337326 h 3337326"/>
                  <a:gd name="connsiteX1" fmla="*/ 2871839 w 6310364"/>
                  <a:gd name="connsiteY1" fmla="*/ 2601377 h 3337326"/>
                  <a:gd name="connsiteX2" fmla="*/ 4232309 w 6310364"/>
                  <a:gd name="connsiteY2" fmla="*/ 1590327 h 3337326"/>
                  <a:gd name="connsiteX3" fmla="*/ 4357943 w 6310364"/>
                  <a:gd name="connsiteY3" fmla="*/ 31515 h 3337326"/>
                  <a:gd name="connsiteX4" fmla="*/ 5397874 w 6310364"/>
                  <a:gd name="connsiteY4" fmla="*/ 944821 h 3337326"/>
                  <a:gd name="connsiteX5" fmla="*/ 6310364 w 6310364"/>
                  <a:gd name="connsiteY5" fmla="*/ 505877 h 3337326"/>
                  <a:gd name="connsiteX0" fmla="*/ 0 w 6310364"/>
                  <a:gd name="connsiteY0" fmla="*/ 3337326 h 3337326"/>
                  <a:gd name="connsiteX1" fmla="*/ 2871839 w 6310364"/>
                  <a:gd name="connsiteY1" fmla="*/ 2601377 h 3337326"/>
                  <a:gd name="connsiteX2" fmla="*/ 4232309 w 6310364"/>
                  <a:gd name="connsiteY2" fmla="*/ 1590327 h 3337326"/>
                  <a:gd name="connsiteX3" fmla="*/ 4357943 w 6310364"/>
                  <a:gd name="connsiteY3" fmla="*/ 31515 h 3337326"/>
                  <a:gd name="connsiteX4" fmla="*/ 5350352 w 6310364"/>
                  <a:gd name="connsiteY4" fmla="*/ 810173 h 3337326"/>
                  <a:gd name="connsiteX5" fmla="*/ 6310364 w 6310364"/>
                  <a:gd name="connsiteY5" fmla="*/ 505877 h 3337326"/>
                  <a:gd name="connsiteX0" fmla="*/ 0 w 6009386"/>
                  <a:gd name="connsiteY0" fmla="*/ 3337326 h 3337326"/>
                  <a:gd name="connsiteX1" fmla="*/ 2871839 w 6009386"/>
                  <a:gd name="connsiteY1" fmla="*/ 2601377 h 3337326"/>
                  <a:gd name="connsiteX2" fmla="*/ 4232309 w 6009386"/>
                  <a:gd name="connsiteY2" fmla="*/ 1590327 h 3337326"/>
                  <a:gd name="connsiteX3" fmla="*/ 4357943 w 6009386"/>
                  <a:gd name="connsiteY3" fmla="*/ 31515 h 3337326"/>
                  <a:gd name="connsiteX4" fmla="*/ 5350352 w 6009386"/>
                  <a:gd name="connsiteY4" fmla="*/ 810173 h 3337326"/>
                  <a:gd name="connsiteX5" fmla="*/ 6009386 w 6009386"/>
                  <a:gd name="connsiteY5" fmla="*/ 474195 h 3337326"/>
                  <a:gd name="connsiteX0" fmla="*/ 0 w 6009386"/>
                  <a:gd name="connsiteY0" fmla="*/ 3337326 h 3337326"/>
                  <a:gd name="connsiteX1" fmla="*/ 2871839 w 6009386"/>
                  <a:gd name="connsiteY1" fmla="*/ 2601377 h 3337326"/>
                  <a:gd name="connsiteX2" fmla="*/ 4232309 w 6009386"/>
                  <a:gd name="connsiteY2" fmla="*/ 1590327 h 3337326"/>
                  <a:gd name="connsiteX3" fmla="*/ 4357943 w 6009386"/>
                  <a:gd name="connsiteY3" fmla="*/ 31515 h 3337326"/>
                  <a:gd name="connsiteX4" fmla="*/ 5350352 w 6009386"/>
                  <a:gd name="connsiteY4" fmla="*/ 810173 h 3337326"/>
                  <a:gd name="connsiteX5" fmla="*/ 6009386 w 6009386"/>
                  <a:gd name="connsiteY5" fmla="*/ 474195 h 3337326"/>
                  <a:gd name="connsiteX0" fmla="*/ 0 w 6009386"/>
                  <a:gd name="connsiteY0" fmla="*/ 3337326 h 3337326"/>
                  <a:gd name="connsiteX1" fmla="*/ 2871839 w 6009386"/>
                  <a:gd name="connsiteY1" fmla="*/ 2601377 h 3337326"/>
                  <a:gd name="connsiteX2" fmla="*/ 4232309 w 6009386"/>
                  <a:gd name="connsiteY2" fmla="*/ 1590327 h 3337326"/>
                  <a:gd name="connsiteX3" fmla="*/ 4357943 w 6009386"/>
                  <a:gd name="connsiteY3" fmla="*/ 31515 h 3337326"/>
                  <a:gd name="connsiteX4" fmla="*/ 5199864 w 6009386"/>
                  <a:gd name="connsiteY4" fmla="*/ 810173 h 3337326"/>
                  <a:gd name="connsiteX5" fmla="*/ 6009386 w 6009386"/>
                  <a:gd name="connsiteY5" fmla="*/ 474195 h 3337326"/>
                  <a:gd name="connsiteX0" fmla="*/ 0 w 6009386"/>
                  <a:gd name="connsiteY0" fmla="*/ 3337326 h 3337326"/>
                  <a:gd name="connsiteX1" fmla="*/ 2871839 w 6009386"/>
                  <a:gd name="connsiteY1" fmla="*/ 2601377 h 3337326"/>
                  <a:gd name="connsiteX2" fmla="*/ 4232309 w 6009386"/>
                  <a:gd name="connsiteY2" fmla="*/ 1590327 h 3337326"/>
                  <a:gd name="connsiteX3" fmla="*/ 4357943 w 6009386"/>
                  <a:gd name="connsiteY3" fmla="*/ 31515 h 3337326"/>
                  <a:gd name="connsiteX4" fmla="*/ 5104819 w 6009386"/>
                  <a:gd name="connsiteY4" fmla="*/ 810173 h 3337326"/>
                  <a:gd name="connsiteX5" fmla="*/ 6009386 w 6009386"/>
                  <a:gd name="connsiteY5" fmla="*/ 474195 h 3337326"/>
                  <a:gd name="connsiteX0" fmla="*/ 0 w 6009386"/>
                  <a:gd name="connsiteY0" fmla="*/ 3399330 h 3399330"/>
                  <a:gd name="connsiteX1" fmla="*/ 2871839 w 6009386"/>
                  <a:gd name="connsiteY1" fmla="*/ 2663381 h 3399330"/>
                  <a:gd name="connsiteX2" fmla="*/ 4232309 w 6009386"/>
                  <a:gd name="connsiteY2" fmla="*/ 1652331 h 3399330"/>
                  <a:gd name="connsiteX3" fmla="*/ 4302500 w 6009386"/>
                  <a:gd name="connsiteY3" fmla="*/ 30155 h 3399330"/>
                  <a:gd name="connsiteX4" fmla="*/ 5104819 w 6009386"/>
                  <a:gd name="connsiteY4" fmla="*/ 872177 h 3399330"/>
                  <a:gd name="connsiteX5" fmla="*/ 6009386 w 6009386"/>
                  <a:gd name="connsiteY5" fmla="*/ 536199 h 3399330"/>
                  <a:gd name="connsiteX0" fmla="*/ 0 w 6009386"/>
                  <a:gd name="connsiteY0" fmla="*/ 3394402 h 3394402"/>
                  <a:gd name="connsiteX1" fmla="*/ 2871839 w 6009386"/>
                  <a:gd name="connsiteY1" fmla="*/ 2658453 h 3394402"/>
                  <a:gd name="connsiteX2" fmla="*/ 4232309 w 6009386"/>
                  <a:gd name="connsiteY2" fmla="*/ 1647403 h 3394402"/>
                  <a:gd name="connsiteX3" fmla="*/ 4302500 w 6009386"/>
                  <a:gd name="connsiteY3" fmla="*/ 25227 h 3394402"/>
                  <a:gd name="connsiteX4" fmla="*/ 5104819 w 6009386"/>
                  <a:gd name="connsiteY4" fmla="*/ 867249 h 3394402"/>
                  <a:gd name="connsiteX5" fmla="*/ 6009386 w 6009386"/>
                  <a:gd name="connsiteY5" fmla="*/ 531271 h 3394402"/>
                  <a:gd name="connsiteX0" fmla="*/ 0 w 5914340"/>
                  <a:gd name="connsiteY0" fmla="*/ 3394402 h 3394402"/>
                  <a:gd name="connsiteX1" fmla="*/ 2871839 w 5914340"/>
                  <a:gd name="connsiteY1" fmla="*/ 2658453 h 3394402"/>
                  <a:gd name="connsiteX2" fmla="*/ 4232309 w 5914340"/>
                  <a:gd name="connsiteY2" fmla="*/ 1647403 h 3394402"/>
                  <a:gd name="connsiteX3" fmla="*/ 4302500 w 5914340"/>
                  <a:gd name="connsiteY3" fmla="*/ 25227 h 3394402"/>
                  <a:gd name="connsiteX4" fmla="*/ 5104819 w 5914340"/>
                  <a:gd name="connsiteY4" fmla="*/ 867249 h 3394402"/>
                  <a:gd name="connsiteX5" fmla="*/ 5914340 w 5914340"/>
                  <a:gd name="connsiteY5" fmla="*/ 562953 h 3394402"/>
                  <a:gd name="connsiteX0" fmla="*/ 0 w 5914340"/>
                  <a:gd name="connsiteY0" fmla="*/ 3404270 h 3404270"/>
                  <a:gd name="connsiteX1" fmla="*/ 2871839 w 5914340"/>
                  <a:gd name="connsiteY1" fmla="*/ 2668321 h 3404270"/>
                  <a:gd name="connsiteX2" fmla="*/ 4232309 w 5914340"/>
                  <a:gd name="connsiteY2" fmla="*/ 1657271 h 3404270"/>
                  <a:gd name="connsiteX3" fmla="*/ 4302500 w 5914340"/>
                  <a:gd name="connsiteY3" fmla="*/ 35095 h 3404270"/>
                  <a:gd name="connsiteX4" fmla="*/ 5104819 w 5914340"/>
                  <a:gd name="connsiteY4" fmla="*/ 877117 h 3404270"/>
                  <a:gd name="connsiteX5" fmla="*/ 5914340 w 5914340"/>
                  <a:gd name="connsiteY5" fmla="*/ 572821 h 3404270"/>
                  <a:gd name="connsiteX0" fmla="*/ 0 w 5914340"/>
                  <a:gd name="connsiteY0" fmla="*/ 3404270 h 3404270"/>
                  <a:gd name="connsiteX1" fmla="*/ 2871839 w 5914340"/>
                  <a:gd name="connsiteY1" fmla="*/ 2668321 h 3404270"/>
                  <a:gd name="connsiteX2" fmla="*/ 4232309 w 5914340"/>
                  <a:gd name="connsiteY2" fmla="*/ 1657271 h 3404270"/>
                  <a:gd name="connsiteX3" fmla="*/ 4302500 w 5914340"/>
                  <a:gd name="connsiteY3" fmla="*/ 35095 h 3404270"/>
                  <a:gd name="connsiteX4" fmla="*/ 5104819 w 5914340"/>
                  <a:gd name="connsiteY4" fmla="*/ 877117 h 3404270"/>
                  <a:gd name="connsiteX5" fmla="*/ 5914340 w 5914340"/>
                  <a:gd name="connsiteY5" fmla="*/ 572821 h 3404270"/>
                  <a:gd name="connsiteX0" fmla="*/ 0 w 5914340"/>
                  <a:gd name="connsiteY0" fmla="*/ 3404270 h 3404270"/>
                  <a:gd name="connsiteX1" fmla="*/ 2871839 w 5914340"/>
                  <a:gd name="connsiteY1" fmla="*/ 2668321 h 3404270"/>
                  <a:gd name="connsiteX2" fmla="*/ 4232309 w 5914340"/>
                  <a:gd name="connsiteY2" fmla="*/ 1657271 h 3404270"/>
                  <a:gd name="connsiteX3" fmla="*/ 4302500 w 5914340"/>
                  <a:gd name="connsiteY3" fmla="*/ 35095 h 3404270"/>
                  <a:gd name="connsiteX4" fmla="*/ 5104819 w 5914340"/>
                  <a:gd name="connsiteY4" fmla="*/ 877117 h 3404270"/>
                  <a:gd name="connsiteX5" fmla="*/ 5914340 w 5914340"/>
                  <a:gd name="connsiteY5" fmla="*/ 572821 h 3404270"/>
                  <a:gd name="connsiteX0" fmla="*/ 0 w 5914340"/>
                  <a:gd name="connsiteY0" fmla="*/ 3403048 h 3403048"/>
                  <a:gd name="connsiteX1" fmla="*/ 2871839 w 5914340"/>
                  <a:gd name="connsiteY1" fmla="*/ 2667099 h 3403048"/>
                  <a:gd name="connsiteX2" fmla="*/ 4232309 w 5914340"/>
                  <a:gd name="connsiteY2" fmla="*/ 1656049 h 3403048"/>
                  <a:gd name="connsiteX3" fmla="*/ 4302500 w 5914340"/>
                  <a:gd name="connsiteY3" fmla="*/ 33873 h 3403048"/>
                  <a:gd name="connsiteX4" fmla="*/ 5104819 w 5914340"/>
                  <a:gd name="connsiteY4" fmla="*/ 875895 h 3403048"/>
                  <a:gd name="connsiteX5" fmla="*/ 5914340 w 5914340"/>
                  <a:gd name="connsiteY5" fmla="*/ 571599 h 3403048"/>
                  <a:gd name="connsiteX0" fmla="*/ 0 w 5914340"/>
                  <a:gd name="connsiteY0" fmla="*/ 3402580 h 3402580"/>
                  <a:gd name="connsiteX1" fmla="*/ 2871839 w 5914340"/>
                  <a:gd name="connsiteY1" fmla="*/ 2666631 h 3402580"/>
                  <a:gd name="connsiteX2" fmla="*/ 4232309 w 5914340"/>
                  <a:gd name="connsiteY2" fmla="*/ 1655581 h 3402580"/>
                  <a:gd name="connsiteX3" fmla="*/ 4302500 w 5914340"/>
                  <a:gd name="connsiteY3" fmla="*/ 33405 h 3402580"/>
                  <a:gd name="connsiteX4" fmla="*/ 5104819 w 5914340"/>
                  <a:gd name="connsiteY4" fmla="*/ 875427 h 3402580"/>
                  <a:gd name="connsiteX5" fmla="*/ 5914340 w 5914340"/>
                  <a:gd name="connsiteY5" fmla="*/ 571131 h 3402580"/>
                  <a:gd name="connsiteX0" fmla="*/ 0 w 5914340"/>
                  <a:gd name="connsiteY0" fmla="*/ 3453106 h 3453106"/>
                  <a:gd name="connsiteX1" fmla="*/ 2871839 w 5914340"/>
                  <a:gd name="connsiteY1" fmla="*/ 2717157 h 3453106"/>
                  <a:gd name="connsiteX2" fmla="*/ 4232309 w 5914340"/>
                  <a:gd name="connsiteY2" fmla="*/ 1706107 h 3453106"/>
                  <a:gd name="connsiteX3" fmla="*/ 4302500 w 5914340"/>
                  <a:gd name="connsiteY3" fmla="*/ 83931 h 3453106"/>
                  <a:gd name="connsiteX4" fmla="*/ 5104819 w 5914340"/>
                  <a:gd name="connsiteY4" fmla="*/ 925953 h 3453106"/>
                  <a:gd name="connsiteX5" fmla="*/ 5914340 w 5914340"/>
                  <a:gd name="connsiteY5" fmla="*/ 621657 h 3453106"/>
                  <a:gd name="connsiteX0" fmla="*/ 0 w 5914340"/>
                  <a:gd name="connsiteY0" fmla="*/ 3453106 h 3453106"/>
                  <a:gd name="connsiteX1" fmla="*/ 2871839 w 5914340"/>
                  <a:gd name="connsiteY1" fmla="*/ 2717157 h 3453106"/>
                  <a:gd name="connsiteX2" fmla="*/ 4232309 w 5914340"/>
                  <a:gd name="connsiteY2" fmla="*/ 1706107 h 3453106"/>
                  <a:gd name="connsiteX3" fmla="*/ 4302500 w 5914340"/>
                  <a:gd name="connsiteY3" fmla="*/ 83931 h 3453106"/>
                  <a:gd name="connsiteX4" fmla="*/ 5104819 w 5914340"/>
                  <a:gd name="connsiteY4" fmla="*/ 925953 h 3453106"/>
                  <a:gd name="connsiteX5" fmla="*/ 5914340 w 5914340"/>
                  <a:gd name="connsiteY5" fmla="*/ 621657 h 3453106"/>
                  <a:gd name="connsiteX0" fmla="*/ 0 w 6496747"/>
                  <a:gd name="connsiteY0" fmla="*/ 3469284 h 3469284"/>
                  <a:gd name="connsiteX1" fmla="*/ 3454246 w 6496747"/>
                  <a:gd name="connsiteY1" fmla="*/ 2717157 h 3469284"/>
                  <a:gd name="connsiteX2" fmla="*/ 4814716 w 6496747"/>
                  <a:gd name="connsiteY2" fmla="*/ 1706107 h 3469284"/>
                  <a:gd name="connsiteX3" fmla="*/ 4884907 w 6496747"/>
                  <a:gd name="connsiteY3" fmla="*/ 83931 h 3469284"/>
                  <a:gd name="connsiteX4" fmla="*/ 5687226 w 6496747"/>
                  <a:gd name="connsiteY4" fmla="*/ 925953 h 3469284"/>
                  <a:gd name="connsiteX5" fmla="*/ 6496747 w 6496747"/>
                  <a:gd name="connsiteY5" fmla="*/ 621657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687226 w 7734362"/>
                  <a:gd name="connsiteY4" fmla="*/ 925953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687226 w 7734362"/>
                  <a:gd name="connsiteY4" fmla="*/ 925953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687226 w 7734362"/>
                  <a:gd name="connsiteY4" fmla="*/ 925953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711493 w 7734362"/>
                  <a:gd name="connsiteY4" fmla="*/ 998754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711493 w 7734362"/>
                  <a:gd name="connsiteY4" fmla="*/ 998754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897540 w 7734362"/>
                  <a:gd name="connsiteY4" fmla="*/ 1014932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897540 w 7734362"/>
                  <a:gd name="connsiteY4" fmla="*/ 1014932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6164476 w 7734362"/>
                  <a:gd name="connsiteY4" fmla="*/ 1023021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6164476 w 7734362"/>
                  <a:gd name="connsiteY4" fmla="*/ 1023021 h 3469284"/>
                  <a:gd name="connsiteX5" fmla="*/ 7734362 w 7734362"/>
                  <a:gd name="connsiteY5" fmla="*/ 613568 h 3469284"/>
                  <a:gd name="connsiteX0" fmla="*/ 0 w 7734362"/>
                  <a:gd name="connsiteY0" fmla="*/ 3476437 h 3476437"/>
                  <a:gd name="connsiteX1" fmla="*/ 3454246 w 7734362"/>
                  <a:gd name="connsiteY1" fmla="*/ 2724310 h 3476437"/>
                  <a:gd name="connsiteX2" fmla="*/ 5025030 w 7734362"/>
                  <a:gd name="connsiteY2" fmla="*/ 1600014 h 3476437"/>
                  <a:gd name="connsiteX3" fmla="*/ 4884907 w 7734362"/>
                  <a:gd name="connsiteY3" fmla="*/ 91084 h 3476437"/>
                  <a:gd name="connsiteX4" fmla="*/ 6164476 w 7734362"/>
                  <a:gd name="connsiteY4" fmla="*/ 1030174 h 3476437"/>
                  <a:gd name="connsiteX5" fmla="*/ 7734362 w 7734362"/>
                  <a:gd name="connsiteY5" fmla="*/ 620721 h 3476437"/>
                  <a:gd name="connsiteX0" fmla="*/ 0 w 7734362"/>
                  <a:gd name="connsiteY0" fmla="*/ 3491750 h 3491750"/>
                  <a:gd name="connsiteX1" fmla="*/ 3454246 w 7734362"/>
                  <a:gd name="connsiteY1" fmla="*/ 2739623 h 3491750"/>
                  <a:gd name="connsiteX2" fmla="*/ 5162543 w 7734362"/>
                  <a:gd name="connsiteY2" fmla="*/ 1421191 h 3491750"/>
                  <a:gd name="connsiteX3" fmla="*/ 4884907 w 7734362"/>
                  <a:gd name="connsiteY3" fmla="*/ 106397 h 3491750"/>
                  <a:gd name="connsiteX4" fmla="*/ 6164476 w 7734362"/>
                  <a:gd name="connsiteY4" fmla="*/ 1045487 h 3491750"/>
                  <a:gd name="connsiteX5" fmla="*/ 7734362 w 7734362"/>
                  <a:gd name="connsiteY5" fmla="*/ 636034 h 3491750"/>
                  <a:gd name="connsiteX0" fmla="*/ 0 w 7734362"/>
                  <a:gd name="connsiteY0" fmla="*/ 3481682 h 3481682"/>
                  <a:gd name="connsiteX1" fmla="*/ 3454246 w 7734362"/>
                  <a:gd name="connsiteY1" fmla="*/ 2729555 h 3481682"/>
                  <a:gd name="connsiteX2" fmla="*/ 5162543 w 7734362"/>
                  <a:gd name="connsiteY2" fmla="*/ 1411123 h 3481682"/>
                  <a:gd name="connsiteX3" fmla="*/ 4884907 w 7734362"/>
                  <a:gd name="connsiteY3" fmla="*/ 96329 h 3481682"/>
                  <a:gd name="connsiteX4" fmla="*/ 6164476 w 7734362"/>
                  <a:gd name="connsiteY4" fmla="*/ 1035419 h 3481682"/>
                  <a:gd name="connsiteX5" fmla="*/ 7734362 w 7734362"/>
                  <a:gd name="connsiteY5" fmla="*/ 625966 h 3481682"/>
                  <a:gd name="connsiteX0" fmla="*/ 0 w 7734362"/>
                  <a:gd name="connsiteY0" fmla="*/ 3617264 h 3617264"/>
                  <a:gd name="connsiteX1" fmla="*/ 3454246 w 7734362"/>
                  <a:gd name="connsiteY1" fmla="*/ 2865137 h 3617264"/>
                  <a:gd name="connsiteX2" fmla="*/ 5162543 w 7734362"/>
                  <a:gd name="connsiteY2" fmla="*/ 1546705 h 3617264"/>
                  <a:gd name="connsiteX3" fmla="*/ 5022420 w 7734362"/>
                  <a:gd name="connsiteY3" fmla="*/ 86309 h 3617264"/>
                  <a:gd name="connsiteX4" fmla="*/ 6164476 w 7734362"/>
                  <a:gd name="connsiteY4" fmla="*/ 1171001 h 3617264"/>
                  <a:gd name="connsiteX5" fmla="*/ 7734362 w 7734362"/>
                  <a:gd name="connsiteY5" fmla="*/ 761548 h 3617264"/>
                  <a:gd name="connsiteX0" fmla="*/ 0 w 7734362"/>
                  <a:gd name="connsiteY0" fmla="*/ 3617264 h 3617264"/>
                  <a:gd name="connsiteX1" fmla="*/ 3454246 w 7734362"/>
                  <a:gd name="connsiteY1" fmla="*/ 2865137 h 3617264"/>
                  <a:gd name="connsiteX2" fmla="*/ 5162543 w 7734362"/>
                  <a:gd name="connsiteY2" fmla="*/ 1546705 h 3617264"/>
                  <a:gd name="connsiteX3" fmla="*/ 5022420 w 7734362"/>
                  <a:gd name="connsiteY3" fmla="*/ 86309 h 3617264"/>
                  <a:gd name="connsiteX4" fmla="*/ 6164476 w 7734362"/>
                  <a:gd name="connsiteY4" fmla="*/ 1171001 h 3617264"/>
                  <a:gd name="connsiteX5" fmla="*/ 7734362 w 7734362"/>
                  <a:gd name="connsiteY5" fmla="*/ 761548 h 3617264"/>
                  <a:gd name="connsiteX0" fmla="*/ 0 w 7734362"/>
                  <a:gd name="connsiteY0" fmla="*/ 3601719 h 3601719"/>
                  <a:gd name="connsiteX1" fmla="*/ 3454246 w 7734362"/>
                  <a:gd name="connsiteY1" fmla="*/ 2849592 h 3601719"/>
                  <a:gd name="connsiteX2" fmla="*/ 5162543 w 7734362"/>
                  <a:gd name="connsiteY2" fmla="*/ 1531160 h 3601719"/>
                  <a:gd name="connsiteX3" fmla="*/ 5022420 w 7734362"/>
                  <a:gd name="connsiteY3" fmla="*/ 70764 h 3601719"/>
                  <a:gd name="connsiteX4" fmla="*/ 6164476 w 7734362"/>
                  <a:gd name="connsiteY4" fmla="*/ 1155456 h 3601719"/>
                  <a:gd name="connsiteX5" fmla="*/ 7734362 w 7734362"/>
                  <a:gd name="connsiteY5" fmla="*/ 746003 h 3601719"/>
                  <a:gd name="connsiteX0" fmla="*/ 0 w 7734362"/>
                  <a:gd name="connsiteY0" fmla="*/ 3663073 h 3663073"/>
                  <a:gd name="connsiteX1" fmla="*/ 3454246 w 7734362"/>
                  <a:gd name="connsiteY1" fmla="*/ 2910946 h 3663073"/>
                  <a:gd name="connsiteX2" fmla="*/ 5162543 w 7734362"/>
                  <a:gd name="connsiteY2" fmla="*/ 1592514 h 3663073"/>
                  <a:gd name="connsiteX3" fmla="*/ 4941530 w 7734362"/>
                  <a:gd name="connsiteY3" fmla="*/ 67405 h 3663073"/>
                  <a:gd name="connsiteX4" fmla="*/ 6164476 w 7734362"/>
                  <a:gd name="connsiteY4" fmla="*/ 1216810 h 3663073"/>
                  <a:gd name="connsiteX5" fmla="*/ 7734362 w 7734362"/>
                  <a:gd name="connsiteY5" fmla="*/ 807357 h 3663073"/>
                  <a:gd name="connsiteX0" fmla="*/ 0 w 7734362"/>
                  <a:gd name="connsiteY0" fmla="*/ 3660638 h 3660638"/>
                  <a:gd name="connsiteX1" fmla="*/ 3454246 w 7734362"/>
                  <a:gd name="connsiteY1" fmla="*/ 2908511 h 3660638"/>
                  <a:gd name="connsiteX2" fmla="*/ 5162543 w 7734362"/>
                  <a:gd name="connsiteY2" fmla="*/ 1590079 h 3660638"/>
                  <a:gd name="connsiteX3" fmla="*/ 4941530 w 7734362"/>
                  <a:gd name="connsiteY3" fmla="*/ 64970 h 3660638"/>
                  <a:gd name="connsiteX4" fmla="*/ 6164476 w 7734362"/>
                  <a:gd name="connsiteY4" fmla="*/ 1214375 h 3660638"/>
                  <a:gd name="connsiteX5" fmla="*/ 7734362 w 7734362"/>
                  <a:gd name="connsiteY5" fmla="*/ 804922 h 3660638"/>
                  <a:gd name="connsiteX0" fmla="*/ 0 w 7734362"/>
                  <a:gd name="connsiteY0" fmla="*/ 3688791 h 3688791"/>
                  <a:gd name="connsiteX1" fmla="*/ 3454246 w 7734362"/>
                  <a:gd name="connsiteY1" fmla="*/ 2936664 h 3688791"/>
                  <a:gd name="connsiteX2" fmla="*/ 5162543 w 7734362"/>
                  <a:gd name="connsiteY2" fmla="*/ 1618232 h 3688791"/>
                  <a:gd name="connsiteX3" fmla="*/ 4941530 w 7734362"/>
                  <a:gd name="connsiteY3" fmla="*/ 93123 h 3688791"/>
                  <a:gd name="connsiteX4" fmla="*/ 6164476 w 7734362"/>
                  <a:gd name="connsiteY4" fmla="*/ 1242528 h 3688791"/>
                  <a:gd name="connsiteX5" fmla="*/ 7734362 w 7734362"/>
                  <a:gd name="connsiteY5" fmla="*/ 833075 h 3688791"/>
                  <a:gd name="connsiteX0" fmla="*/ 0 w 7734362"/>
                  <a:gd name="connsiteY0" fmla="*/ 3673620 h 3673620"/>
                  <a:gd name="connsiteX1" fmla="*/ 3454246 w 7734362"/>
                  <a:gd name="connsiteY1" fmla="*/ 2921493 h 3673620"/>
                  <a:gd name="connsiteX2" fmla="*/ 5162543 w 7734362"/>
                  <a:gd name="connsiteY2" fmla="*/ 1603061 h 3673620"/>
                  <a:gd name="connsiteX3" fmla="*/ 4957709 w 7734362"/>
                  <a:gd name="connsiteY3" fmla="*/ 94131 h 3673620"/>
                  <a:gd name="connsiteX4" fmla="*/ 6164476 w 7734362"/>
                  <a:gd name="connsiteY4" fmla="*/ 1227357 h 3673620"/>
                  <a:gd name="connsiteX5" fmla="*/ 7734362 w 7734362"/>
                  <a:gd name="connsiteY5" fmla="*/ 817904 h 3673620"/>
                  <a:gd name="connsiteX0" fmla="*/ 0 w 7734362"/>
                  <a:gd name="connsiteY0" fmla="*/ 3640616 h 3640616"/>
                  <a:gd name="connsiteX1" fmla="*/ 3454246 w 7734362"/>
                  <a:gd name="connsiteY1" fmla="*/ 2888489 h 3640616"/>
                  <a:gd name="connsiteX2" fmla="*/ 5162543 w 7734362"/>
                  <a:gd name="connsiteY2" fmla="*/ 1570057 h 3640616"/>
                  <a:gd name="connsiteX3" fmla="*/ 4957709 w 7734362"/>
                  <a:gd name="connsiteY3" fmla="*/ 61127 h 3640616"/>
                  <a:gd name="connsiteX4" fmla="*/ 6164476 w 7734362"/>
                  <a:gd name="connsiteY4" fmla="*/ 1194353 h 3640616"/>
                  <a:gd name="connsiteX5" fmla="*/ 7734362 w 7734362"/>
                  <a:gd name="connsiteY5" fmla="*/ 784900 h 3640616"/>
                  <a:gd name="connsiteX0" fmla="*/ 0 w 7734362"/>
                  <a:gd name="connsiteY0" fmla="*/ 3647921 h 3647921"/>
                  <a:gd name="connsiteX1" fmla="*/ 3454246 w 7734362"/>
                  <a:gd name="connsiteY1" fmla="*/ 2895794 h 3647921"/>
                  <a:gd name="connsiteX2" fmla="*/ 5162543 w 7734362"/>
                  <a:gd name="connsiteY2" fmla="*/ 1577362 h 3647921"/>
                  <a:gd name="connsiteX3" fmla="*/ 4957709 w 7734362"/>
                  <a:gd name="connsiteY3" fmla="*/ 68432 h 3647921"/>
                  <a:gd name="connsiteX4" fmla="*/ 6164476 w 7734362"/>
                  <a:gd name="connsiteY4" fmla="*/ 1201658 h 3647921"/>
                  <a:gd name="connsiteX5" fmla="*/ 7734362 w 7734362"/>
                  <a:gd name="connsiteY5" fmla="*/ 792205 h 3647921"/>
                  <a:gd name="connsiteX0" fmla="*/ 0 w 7734362"/>
                  <a:gd name="connsiteY0" fmla="*/ 3659436 h 3659436"/>
                  <a:gd name="connsiteX1" fmla="*/ 3454246 w 7734362"/>
                  <a:gd name="connsiteY1" fmla="*/ 2907309 h 3659436"/>
                  <a:gd name="connsiteX2" fmla="*/ 5162543 w 7734362"/>
                  <a:gd name="connsiteY2" fmla="*/ 1588877 h 3659436"/>
                  <a:gd name="connsiteX3" fmla="*/ 4957709 w 7734362"/>
                  <a:gd name="connsiteY3" fmla="*/ 79947 h 3659436"/>
                  <a:gd name="connsiteX4" fmla="*/ 6164476 w 7734362"/>
                  <a:gd name="connsiteY4" fmla="*/ 1213173 h 3659436"/>
                  <a:gd name="connsiteX5" fmla="*/ 7734362 w 7734362"/>
                  <a:gd name="connsiteY5" fmla="*/ 803720 h 3659436"/>
                  <a:gd name="connsiteX0" fmla="*/ 0 w 7734362"/>
                  <a:gd name="connsiteY0" fmla="*/ 3659436 h 3659436"/>
                  <a:gd name="connsiteX1" fmla="*/ 3454246 w 7734362"/>
                  <a:gd name="connsiteY1" fmla="*/ 2907309 h 3659436"/>
                  <a:gd name="connsiteX2" fmla="*/ 5162543 w 7734362"/>
                  <a:gd name="connsiteY2" fmla="*/ 1588877 h 3659436"/>
                  <a:gd name="connsiteX3" fmla="*/ 4957709 w 7734362"/>
                  <a:gd name="connsiteY3" fmla="*/ 79947 h 3659436"/>
                  <a:gd name="connsiteX4" fmla="*/ 6164476 w 7734362"/>
                  <a:gd name="connsiteY4" fmla="*/ 1213173 h 3659436"/>
                  <a:gd name="connsiteX5" fmla="*/ 7734362 w 7734362"/>
                  <a:gd name="connsiteY5" fmla="*/ 803720 h 3659436"/>
                  <a:gd name="connsiteX0" fmla="*/ 0 w 7734362"/>
                  <a:gd name="connsiteY0" fmla="*/ 3582010 h 3582010"/>
                  <a:gd name="connsiteX1" fmla="*/ 3454246 w 7734362"/>
                  <a:gd name="connsiteY1" fmla="*/ 2829883 h 3582010"/>
                  <a:gd name="connsiteX2" fmla="*/ 5162543 w 7734362"/>
                  <a:gd name="connsiteY2" fmla="*/ 1511451 h 3582010"/>
                  <a:gd name="connsiteX3" fmla="*/ 4957709 w 7734362"/>
                  <a:gd name="connsiteY3" fmla="*/ 2521 h 3582010"/>
                  <a:gd name="connsiteX4" fmla="*/ 6407145 w 7734362"/>
                  <a:gd name="connsiteY4" fmla="*/ 1103391 h 3582010"/>
                  <a:gd name="connsiteX5" fmla="*/ 7734362 w 7734362"/>
                  <a:gd name="connsiteY5" fmla="*/ 726294 h 3582010"/>
                  <a:gd name="connsiteX0" fmla="*/ 0 w 7734362"/>
                  <a:gd name="connsiteY0" fmla="*/ 3586304 h 3586304"/>
                  <a:gd name="connsiteX1" fmla="*/ 3454246 w 7734362"/>
                  <a:gd name="connsiteY1" fmla="*/ 2834177 h 3586304"/>
                  <a:gd name="connsiteX2" fmla="*/ 5162543 w 7734362"/>
                  <a:gd name="connsiteY2" fmla="*/ 1515745 h 3586304"/>
                  <a:gd name="connsiteX3" fmla="*/ 4957709 w 7734362"/>
                  <a:gd name="connsiteY3" fmla="*/ 6815 h 3586304"/>
                  <a:gd name="connsiteX4" fmla="*/ 6407145 w 7734362"/>
                  <a:gd name="connsiteY4" fmla="*/ 1107685 h 3586304"/>
                  <a:gd name="connsiteX5" fmla="*/ 7734362 w 7734362"/>
                  <a:gd name="connsiteY5" fmla="*/ 730588 h 3586304"/>
                  <a:gd name="connsiteX0" fmla="*/ 0 w 7734362"/>
                  <a:gd name="connsiteY0" fmla="*/ 3687876 h 3687876"/>
                  <a:gd name="connsiteX1" fmla="*/ 3454246 w 7734362"/>
                  <a:gd name="connsiteY1" fmla="*/ 2935749 h 3687876"/>
                  <a:gd name="connsiteX2" fmla="*/ 5162543 w 7734362"/>
                  <a:gd name="connsiteY2" fmla="*/ 1617317 h 3687876"/>
                  <a:gd name="connsiteX3" fmla="*/ 4957709 w 7734362"/>
                  <a:gd name="connsiteY3" fmla="*/ 108387 h 3687876"/>
                  <a:gd name="connsiteX4" fmla="*/ 6407145 w 7734362"/>
                  <a:gd name="connsiteY4" fmla="*/ 1209257 h 3687876"/>
                  <a:gd name="connsiteX5" fmla="*/ 7734362 w 7734362"/>
                  <a:gd name="connsiteY5" fmla="*/ 832160 h 3687876"/>
                  <a:gd name="connsiteX0" fmla="*/ 0 w 7734362"/>
                  <a:gd name="connsiteY0" fmla="*/ 3707261 h 3707261"/>
                  <a:gd name="connsiteX1" fmla="*/ 3454246 w 7734362"/>
                  <a:gd name="connsiteY1" fmla="*/ 2955134 h 3707261"/>
                  <a:gd name="connsiteX2" fmla="*/ 5162543 w 7734362"/>
                  <a:gd name="connsiteY2" fmla="*/ 1636702 h 3707261"/>
                  <a:gd name="connsiteX3" fmla="*/ 4957709 w 7734362"/>
                  <a:gd name="connsiteY3" fmla="*/ 127772 h 3707261"/>
                  <a:gd name="connsiteX4" fmla="*/ 6407145 w 7734362"/>
                  <a:gd name="connsiteY4" fmla="*/ 1228642 h 3707261"/>
                  <a:gd name="connsiteX5" fmla="*/ 7734362 w 7734362"/>
                  <a:gd name="connsiteY5" fmla="*/ 851545 h 3707261"/>
                  <a:gd name="connsiteX0" fmla="*/ 0 w 7734362"/>
                  <a:gd name="connsiteY0" fmla="*/ 3661117 h 3661117"/>
                  <a:gd name="connsiteX1" fmla="*/ 3454246 w 7734362"/>
                  <a:gd name="connsiteY1" fmla="*/ 2908990 h 3661117"/>
                  <a:gd name="connsiteX2" fmla="*/ 5162543 w 7734362"/>
                  <a:gd name="connsiteY2" fmla="*/ 1590558 h 3661117"/>
                  <a:gd name="connsiteX3" fmla="*/ 4957709 w 7734362"/>
                  <a:gd name="connsiteY3" fmla="*/ 81628 h 3661117"/>
                  <a:gd name="connsiteX4" fmla="*/ 6407145 w 7734362"/>
                  <a:gd name="connsiteY4" fmla="*/ 1182498 h 3661117"/>
                  <a:gd name="connsiteX5" fmla="*/ 7734362 w 7734362"/>
                  <a:gd name="connsiteY5" fmla="*/ 805401 h 3661117"/>
                  <a:gd name="connsiteX0" fmla="*/ 0 w 7734362"/>
                  <a:gd name="connsiteY0" fmla="*/ 3653475 h 3653475"/>
                  <a:gd name="connsiteX1" fmla="*/ 3454246 w 7734362"/>
                  <a:gd name="connsiteY1" fmla="*/ 2901348 h 3653475"/>
                  <a:gd name="connsiteX2" fmla="*/ 5162543 w 7734362"/>
                  <a:gd name="connsiteY2" fmla="*/ 1582916 h 3653475"/>
                  <a:gd name="connsiteX3" fmla="*/ 4957709 w 7734362"/>
                  <a:gd name="connsiteY3" fmla="*/ 73986 h 3653475"/>
                  <a:gd name="connsiteX4" fmla="*/ 6407145 w 7734362"/>
                  <a:gd name="connsiteY4" fmla="*/ 1174856 h 3653475"/>
                  <a:gd name="connsiteX5" fmla="*/ 7734362 w 7734362"/>
                  <a:gd name="connsiteY5" fmla="*/ 797759 h 3653475"/>
                  <a:gd name="connsiteX0" fmla="*/ 0 w 7734362"/>
                  <a:gd name="connsiteY0" fmla="*/ 3682289 h 3682289"/>
                  <a:gd name="connsiteX1" fmla="*/ 3454246 w 7734362"/>
                  <a:gd name="connsiteY1" fmla="*/ 2930162 h 3682289"/>
                  <a:gd name="connsiteX2" fmla="*/ 5162543 w 7734362"/>
                  <a:gd name="connsiteY2" fmla="*/ 1611730 h 3682289"/>
                  <a:gd name="connsiteX3" fmla="*/ 4957709 w 7734362"/>
                  <a:gd name="connsiteY3" fmla="*/ 102800 h 3682289"/>
                  <a:gd name="connsiteX4" fmla="*/ 6407145 w 7734362"/>
                  <a:gd name="connsiteY4" fmla="*/ 1203670 h 3682289"/>
                  <a:gd name="connsiteX5" fmla="*/ 7734362 w 7734362"/>
                  <a:gd name="connsiteY5" fmla="*/ 826573 h 3682289"/>
                  <a:gd name="connsiteX0" fmla="*/ 0 w 7734362"/>
                  <a:gd name="connsiteY0" fmla="*/ 3583278 h 3583278"/>
                  <a:gd name="connsiteX1" fmla="*/ 3454246 w 7734362"/>
                  <a:gd name="connsiteY1" fmla="*/ 2831151 h 3583278"/>
                  <a:gd name="connsiteX2" fmla="*/ 5162544 w 7734362"/>
                  <a:gd name="connsiteY2" fmla="*/ 1609787 h 3583278"/>
                  <a:gd name="connsiteX3" fmla="*/ 4957709 w 7734362"/>
                  <a:gd name="connsiteY3" fmla="*/ 3789 h 3583278"/>
                  <a:gd name="connsiteX4" fmla="*/ 6407145 w 7734362"/>
                  <a:gd name="connsiteY4" fmla="*/ 1104659 h 3583278"/>
                  <a:gd name="connsiteX5" fmla="*/ 7734362 w 7734362"/>
                  <a:gd name="connsiteY5" fmla="*/ 727562 h 3583278"/>
                  <a:gd name="connsiteX0" fmla="*/ 0 w 7734362"/>
                  <a:gd name="connsiteY0" fmla="*/ 3581730 h 3581730"/>
                  <a:gd name="connsiteX1" fmla="*/ 3454246 w 7734362"/>
                  <a:gd name="connsiteY1" fmla="*/ 2829603 h 3581730"/>
                  <a:gd name="connsiteX2" fmla="*/ 5211078 w 7734362"/>
                  <a:gd name="connsiteY2" fmla="*/ 1486904 h 3581730"/>
                  <a:gd name="connsiteX3" fmla="*/ 4957709 w 7734362"/>
                  <a:gd name="connsiteY3" fmla="*/ 2241 h 3581730"/>
                  <a:gd name="connsiteX4" fmla="*/ 6407145 w 7734362"/>
                  <a:gd name="connsiteY4" fmla="*/ 1103111 h 3581730"/>
                  <a:gd name="connsiteX5" fmla="*/ 7734362 w 7734362"/>
                  <a:gd name="connsiteY5" fmla="*/ 726014 h 3581730"/>
                  <a:gd name="connsiteX0" fmla="*/ 0 w 7734362"/>
                  <a:gd name="connsiteY0" fmla="*/ 3581730 h 3581730"/>
                  <a:gd name="connsiteX1" fmla="*/ 3454246 w 7734362"/>
                  <a:gd name="connsiteY1" fmla="*/ 2829603 h 3581730"/>
                  <a:gd name="connsiteX2" fmla="*/ 5211078 w 7734362"/>
                  <a:gd name="connsiteY2" fmla="*/ 1486904 h 3581730"/>
                  <a:gd name="connsiteX3" fmla="*/ 4957709 w 7734362"/>
                  <a:gd name="connsiteY3" fmla="*/ 2241 h 3581730"/>
                  <a:gd name="connsiteX4" fmla="*/ 6407145 w 7734362"/>
                  <a:gd name="connsiteY4" fmla="*/ 1103111 h 3581730"/>
                  <a:gd name="connsiteX5" fmla="*/ 7734362 w 7734362"/>
                  <a:gd name="connsiteY5" fmla="*/ 726014 h 3581730"/>
                  <a:gd name="connsiteX0" fmla="*/ 0 w 7734362"/>
                  <a:gd name="connsiteY0" fmla="*/ 3591513 h 3591513"/>
                  <a:gd name="connsiteX1" fmla="*/ 3454246 w 7734362"/>
                  <a:gd name="connsiteY1" fmla="*/ 2839386 h 3591513"/>
                  <a:gd name="connsiteX2" fmla="*/ 5211078 w 7734362"/>
                  <a:gd name="connsiteY2" fmla="*/ 1496687 h 3591513"/>
                  <a:gd name="connsiteX3" fmla="*/ 4957709 w 7734362"/>
                  <a:gd name="connsiteY3" fmla="*/ 12024 h 3591513"/>
                  <a:gd name="connsiteX4" fmla="*/ 6407145 w 7734362"/>
                  <a:gd name="connsiteY4" fmla="*/ 1112894 h 3591513"/>
                  <a:gd name="connsiteX5" fmla="*/ 7734362 w 7734362"/>
                  <a:gd name="connsiteY5" fmla="*/ 735797 h 3591513"/>
                  <a:gd name="connsiteX0" fmla="*/ 0 w 7734362"/>
                  <a:gd name="connsiteY0" fmla="*/ 3613435 h 3613435"/>
                  <a:gd name="connsiteX1" fmla="*/ 3454246 w 7734362"/>
                  <a:gd name="connsiteY1" fmla="*/ 2861308 h 3613435"/>
                  <a:gd name="connsiteX2" fmla="*/ 5211078 w 7734362"/>
                  <a:gd name="connsiteY2" fmla="*/ 1518609 h 3613435"/>
                  <a:gd name="connsiteX3" fmla="*/ 4957709 w 7734362"/>
                  <a:gd name="connsiteY3" fmla="*/ 33946 h 3613435"/>
                  <a:gd name="connsiteX4" fmla="*/ 6407145 w 7734362"/>
                  <a:gd name="connsiteY4" fmla="*/ 1134816 h 3613435"/>
                  <a:gd name="connsiteX5" fmla="*/ 7734362 w 7734362"/>
                  <a:gd name="connsiteY5" fmla="*/ 757719 h 3613435"/>
                  <a:gd name="connsiteX0" fmla="*/ 0 w 7734362"/>
                  <a:gd name="connsiteY0" fmla="*/ 3583340 h 3583340"/>
                  <a:gd name="connsiteX1" fmla="*/ 3454246 w 7734362"/>
                  <a:gd name="connsiteY1" fmla="*/ 2831213 h 3583340"/>
                  <a:gd name="connsiteX2" fmla="*/ 5211078 w 7734362"/>
                  <a:gd name="connsiteY2" fmla="*/ 1488514 h 3583340"/>
                  <a:gd name="connsiteX3" fmla="*/ 4957709 w 7734362"/>
                  <a:gd name="connsiteY3" fmla="*/ 3851 h 3583340"/>
                  <a:gd name="connsiteX4" fmla="*/ 6326255 w 7734362"/>
                  <a:gd name="connsiteY4" fmla="*/ 999564 h 3583340"/>
                  <a:gd name="connsiteX5" fmla="*/ 7734362 w 7734362"/>
                  <a:gd name="connsiteY5" fmla="*/ 727624 h 3583340"/>
                  <a:gd name="connsiteX0" fmla="*/ 0 w 7734362"/>
                  <a:gd name="connsiteY0" fmla="*/ 3583340 h 3583340"/>
                  <a:gd name="connsiteX1" fmla="*/ 3454246 w 7734362"/>
                  <a:gd name="connsiteY1" fmla="*/ 2831213 h 3583340"/>
                  <a:gd name="connsiteX2" fmla="*/ 5211078 w 7734362"/>
                  <a:gd name="connsiteY2" fmla="*/ 1488514 h 3583340"/>
                  <a:gd name="connsiteX3" fmla="*/ 4957709 w 7734362"/>
                  <a:gd name="connsiteY3" fmla="*/ 3851 h 3583340"/>
                  <a:gd name="connsiteX4" fmla="*/ 6326255 w 7734362"/>
                  <a:gd name="connsiteY4" fmla="*/ 999564 h 3583340"/>
                  <a:gd name="connsiteX5" fmla="*/ 7734362 w 7734362"/>
                  <a:gd name="connsiteY5" fmla="*/ 727624 h 3583340"/>
                  <a:gd name="connsiteX0" fmla="*/ 0 w 7734362"/>
                  <a:gd name="connsiteY0" fmla="*/ 3583340 h 3583340"/>
                  <a:gd name="connsiteX1" fmla="*/ 3454246 w 7734362"/>
                  <a:gd name="connsiteY1" fmla="*/ 2831213 h 3583340"/>
                  <a:gd name="connsiteX2" fmla="*/ 5211078 w 7734362"/>
                  <a:gd name="connsiteY2" fmla="*/ 1488514 h 3583340"/>
                  <a:gd name="connsiteX3" fmla="*/ 4957709 w 7734362"/>
                  <a:gd name="connsiteY3" fmla="*/ 3851 h 3583340"/>
                  <a:gd name="connsiteX4" fmla="*/ 6326255 w 7734362"/>
                  <a:gd name="connsiteY4" fmla="*/ 999564 h 3583340"/>
                  <a:gd name="connsiteX5" fmla="*/ 7734362 w 7734362"/>
                  <a:gd name="connsiteY5" fmla="*/ 727624 h 3583340"/>
                  <a:gd name="connsiteX0" fmla="*/ 0 w 7734362"/>
                  <a:gd name="connsiteY0" fmla="*/ 3586818 h 3586818"/>
                  <a:gd name="connsiteX1" fmla="*/ 3454246 w 7734362"/>
                  <a:gd name="connsiteY1" fmla="*/ 2834691 h 3586818"/>
                  <a:gd name="connsiteX2" fmla="*/ 5211078 w 7734362"/>
                  <a:gd name="connsiteY2" fmla="*/ 1491992 h 3586818"/>
                  <a:gd name="connsiteX3" fmla="*/ 4957709 w 7734362"/>
                  <a:gd name="connsiteY3" fmla="*/ 7329 h 3586818"/>
                  <a:gd name="connsiteX4" fmla="*/ 6326255 w 7734362"/>
                  <a:gd name="connsiteY4" fmla="*/ 1003042 h 3586818"/>
                  <a:gd name="connsiteX5" fmla="*/ 7734362 w 7734362"/>
                  <a:gd name="connsiteY5" fmla="*/ 731102 h 3586818"/>
                  <a:gd name="connsiteX0" fmla="*/ 0 w 7734362"/>
                  <a:gd name="connsiteY0" fmla="*/ 3582159 h 3582159"/>
                  <a:gd name="connsiteX1" fmla="*/ 3454246 w 7734362"/>
                  <a:gd name="connsiteY1" fmla="*/ 2830032 h 3582159"/>
                  <a:gd name="connsiteX2" fmla="*/ 5211078 w 7734362"/>
                  <a:gd name="connsiteY2" fmla="*/ 1487333 h 3582159"/>
                  <a:gd name="connsiteX3" fmla="*/ 4957709 w 7734362"/>
                  <a:gd name="connsiteY3" fmla="*/ 2670 h 3582159"/>
                  <a:gd name="connsiteX4" fmla="*/ 6326255 w 7734362"/>
                  <a:gd name="connsiteY4" fmla="*/ 998383 h 3582159"/>
                  <a:gd name="connsiteX5" fmla="*/ 7734362 w 7734362"/>
                  <a:gd name="connsiteY5" fmla="*/ 726443 h 3582159"/>
                  <a:gd name="connsiteX0" fmla="*/ 0 w 7734362"/>
                  <a:gd name="connsiteY0" fmla="*/ 3626225 h 3626225"/>
                  <a:gd name="connsiteX1" fmla="*/ 3454246 w 7734362"/>
                  <a:gd name="connsiteY1" fmla="*/ 2874098 h 3626225"/>
                  <a:gd name="connsiteX2" fmla="*/ 5211078 w 7734362"/>
                  <a:gd name="connsiteY2" fmla="*/ 1531399 h 3626225"/>
                  <a:gd name="connsiteX3" fmla="*/ 4957709 w 7734362"/>
                  <a:gd name="connsiteY3" fmla="*/ 46736 h 3626225"/>
                  <a:gd name="connsiteX4" fmla="*/ 6326255 w 7734362"/>
                  <a:gd name="connsiteY4" fmla="*/ 1042449 h 3626225"/>
                  <a:gd name="connsiteX5" fmla="*/ 7734362 w 7734362"/>
                  <a:gd name="connsiteY5" fmla="*/ 770509 h 3626225"/>
                  <a:gd name="connsiteX0" fmla="*/ 0 w 7734362"/>
                  <a:gd name="connsiteY0" fmla="*/ 3597711 h 3597711"/>
                  <a:gd name="connsiteX1" fmla="*/ 3454246 w 7734362"/>
                  <a:gd name="connsiteY1" fmla="*/ 2845584 h 3597711"/>
                  <a:gd name="connsiteX2" fmla="*/ 5211078 w 7734362"/>
                  <a:gd name="connsiteY2" fmla="*/ 1502885 h 3597711"/>
                  <a:gd name="connsiteX3" fmla="*/ 4957709 w 7734362"/>
                  <a:gd name="connsiteY3" fmla="*/ 18222 h 3597711"/>
                  <a:gd name="connsiteX4" fmla="*/ 6326255 w 7734362"/>
                  <a:gd name="connsiteY4" fmla="*/ 1013935 h 3597711"/>
                  <a:gd name="connsiteX5" fmla="*/ 7734362 w 7734362"/>
                  <a:gd name="connsiteY5" fmla="*/ 741995 h 3597711"/>
                  <a:gd name="connsiteX0" fmla="*/ 0 w 7734362"/>
                  <a:gd name="connsiteY0" fmla="*/ 3613656 h 3613656"/>
                  <a:gd name="connsiteX1" fmla="*/ 3454246 w 7734362"/>
                  <a:gd name="connsiteY1" fmla="*/ 2861529 h 3613656"/>
                  <a:gd name="connsiteX2" fmla="*/ 5211078 w 7734362"/>
                  <a:gd name="connsiteY2" fmla="*/ 1518830 h 3613656"/>
                  <a:gd name="connsiteX3" fmla="*/ 4957709 w 7734362"/>
                  <a:gd name="connsiteY3" fmla="*/ 34167 h 3613656"/>
                  <a:gd name="connsiteX4" fmla="*/ 6326255 w 7734362"/>
                  <a:gd name="connsiteY4" fmla="*/ 1029880 h 3613656"/>
                  <a:gd name="connsiteX5" fmla="*/ 7734362 w 7734362"/>
                  <a:gd name="connsiteY5" fmla="*/ 757940 h 3613656"/>
                  <a:gd name="connsiteX0" fmla="*/ 0 w 7734362"/>
                  <a:gd name="connsiteY0" fmla="*/ 3613656 h 3613656"/>
                  <a:gd name="connsiteX1" fmla="*/ 3454246 w 7734362"/>
                  <a:gd name="connsiteY1" fmla="*/ 2861529 h 3613656"/>
                  <a:gd name="connsiteX2" fmla="*/ 5211078 w 7734362"/>
                  <a:gd name="connsiteY2" fmla="*/ 1518830 h 3613656"/>
                  <a:gd name="connsiteX3" fmla="*/ 4957709 w 7734362"/>
                  <a:gd name="connsiteY3" fmla="*/ 34167 h 3613656"/>
                  <a:gd name="connsiteX4" fmla="*/ 6326255 w 7734362"/>
                  <a:gd name="connsiteY4" fmla="*/ 1029880 h 3613656"/>
                  <a:gd name="connsiteX5" fmla="*/ 7734362 w 7734362"/>
                  <a:gd name="connsiteY5" fmla="*/ 757940 h 3613656"/>
                  <a:gd name="connsiteX0" fmla="*/ 0 w 7734362"/>
                  <a:gd name="connsiteY0" fmla="*/ 3613656 h 3613656"/>
                  <a:gd name="connsiteX1" fmla="*/ 3454246 w 7734362"/>
                  <a:gd name="connsiteY1" fmla="*/ 2861529 h 3613656"/>
                  <a:gd name="connsiteX2" fmla="*/ 5211078 w 7734362"/>
                  <a:gd name="connsiteY2" fmla="*/ 1518830 h 3613656"/>
                  <a:gd name="connsiteX3" fmla="*/ 4957709 w 7734362"/>
                  <a:gd name="connsiteY3" fmla="*/ 34167 h 3613656"/>
                  <a:gd name="connsiteX4" fmla="*/ 6326255 w 7734362"/>
                  <a:gd name="connsiteY4" fmla="*/ 1029880 h 3613656"/>
                  <a:gd name="connsiteX5" fmla="*/ 7734362 w 7734362"/>
                  <a:gd name="connsiteY5" fmla="*/ 757940 h 3613656"/>
                  <a:gd name="connsiteX0" fmla="*/ 0 w 7734362"/>
                  <a:gd name="connsiteY0" fmla="*/ 3613656 h 3613656"/>
                  <a:gd name="connsiteX1" fmla="*/ 3454246 w 7734362"/>
                  <a:gd name="connsiteY1" fmla="*/ 2861529 h 3613656"/>
                  <a:gd name="connsiteX2" fmla="*/ 5211078 w 7734362"/>
                  <a:gd name="connsiteY2" fmla="*/ 1518830 h 3613656"/>
                  <a:gd name="connsiteX3" fmla="*/ 4957709 w 7734362"/>
                  <a:gd name="connsiteY3" fmla="*/ 34167 h 3613656"/>
                  <a:gd name="connsiteX4" fmla="*/ 6245366 w 7734362"/>
                  <a:gd name="connsiteY4" fmla="*/ 1062236 h 3613656"/>
                  <a:gd name="connsiteX5" fmla="*/ 7734362 w 7734362"/>
                  <a:gd name="connsiteY5" fmla="*/ 757940 h 3613656"/>
                  <a:gd name="connsiteX0" fmla="*/ 0 w 7734362"/>
                  <a:gd name="connsiteY0" fmla="*/ 3613656 h 3613656"/>
                  <a:gd name="connsiteX1" fmla="*/ 3454246 w 7734362"/>
                  <a:gd name="connsiteY1" fmla="*/ 2861529 h 3613656"/>
                  <a:gd name="connsiteX2" fmla="*/ 5186811 w 7734362"/>
                  <a:gd name="connsiteY2" fmla="*/ 1518830 h 3613656"/>
                  <a:gd name="connsiteX3" fmla="*/ 4957709 w 7734362"/>
                  <a:gd name="connsiteY3" fmla="*/ 34167 h 3613656"/>
                  <a:gd name="connsiteX4" fmla="*/ 6245366 w 7734362"/>
                  <a:gd name="connsiteY4" fmla="*/ 1062236 h 3613656"/>
                  <a:gd name="connsiteX5" fmla="*/ 7734362 w 7734362"/>
                  <a:gd name="connsiteY5" fmla="*/ 757940 h 3613656"/>
                  <a:gd name="connsiteX0" fmla="*/ 0 w 7734362"/>
                  <a:gd name="connsiteY0" fmla="*/ 3613440 h 3613440"/>
                  <a:gd name="connsiteX1" fmla="*/ 3454246 w 7734362"/>
                  <a:gd name="connsiteY1" fmla="*/ 2861313 h 3613440"/>
                  <a:gd name="connsiteX2" fmla="*/ 5186811 w 7734362"/>
                  <a:gd name="connsiteY2" fmla="*/ 1518614 h 3613440"/>
                  <a:gd name="connsiteX3" fmla="*/ 4957709 w 7734362"/>
                  <a:gd name="connsiteY3" fmla="*/ 33951 h 3613440"/>
                  <a:gd name="connsiteX4" fmla="*/ 6245366 w 7734362"/>
                  <a:gd name="connsiteY4" fmla="*/ 1062020 h 3613440"/>
                  <a:gd name="connsiteX5" fmla="*/ 7734362 w 7734362"/>
                  <a:gd name="connsiteY5" fmla="*/ 757724 h 3613440"/>
                  <a:gd name="connsiteX0" fmla="*/ 0 w 7734362"/>
                  <a:gd name="connsiteY0" fmla="*/ 3616227 h 3616227"/>
                  <a:gd name="connsiteX1" fmla="*/ 3454246 w 7734362"/>
                  <a:gd name="connsiteY1" fmla="*/ 2864100 h 3616227"/>
                  <a:gd name="connsiteX2" fmla="*/ 5186811 w 7734362"/>
                  <a:gd name="connsiteY2" fmla="*/ 1521401 h 3616227"/>
                  <a:gd name="connsiteX3" fmla="*/ 4957709 w 7734362"/>
                  <a:gd name="connsiteY3" fmla="*/ 36738 h 3616227"/>
                  <a:gd name="connsiteX4" fmla="*/ 6245366 w 7734362"/>
                  <a:gd name="connsiteY4" fmla="*/ 1064807 h 3616227"/>
                  <a:gd name="connsiteX5" fmla="*/ 7734362 w 7734362"/>
                  <a:gd name="connsiteY5" fmla="*/ 760511 h 3616227"/>
                  <a:gd name="connsiteX0" fmla="*/ 0 w 7734362"/>
                  <a:gd name="connsiteY0" fmla="*/ 3631562 h 3631562"/>
                  <a:gd name="connsiteX1" fmla="*/ 3454246 w 7734362"/>
                  <a:gd name="connsiteY1" fmla="*/ 2879435 h 3631562"/>
                  <a:gd name="connsiteX2" fmla="*/ 5186811 w 7734362"/>
                  <a:gd name="connsiteY2" fmla="*/ 1536736 h 3631562"/>
                  <a:gd name="connsiteX3" fmla="*/ 4957709 w 7734362"/>
                  <a:gd name="connsiteY3" fmla="*/ 52073 h 3631562"/>
                  <a:gd name="connsiteX4" fmla="*/ 6245366 w 7734362"/>
                  <a:gd name="connsiteY4" fmla="*/ 1080142 h 3631562"/>
                  <a:gd name="connsiteX5" fmla="*/ 7734362 w 7734362"/>
                  <a:gd name="connsiteY5" fmla="*/ 775846 h 3631562"/>
                  <a:gd name="connsiteX0" fmla="*/ 0 w 7734362"/>
                  <a:gd name="connsiteY0" fmla="*/ 3631562 h 3631562"/>
                  <a:gd name="connsiteX1" fmla="*/ 3454246 w 7734362"/>
                  <a:gd name="connsiteY1" fmla="*/ 2879435 h 3631562"/>
                  <a:gd name="connsiteX2" fmla="*/ 5186811 w 7734362"/>
                  <a:gd name="connsiteY2" fmla="*/ 1536736 h 3631562"/>
                  <a:gd name="connsiteX3" fmla="*/ 4957709 w 7734362"/>
                  <a:gd name="connsiteY3" fmla="*/ 52073 h 3631562"/>
                  <a:gd name="connsiteX4" fmla="*/ 6245366 w 7734362"/>
                  <a:gd name="connsiteY4" fmla="*/ 1080142 h 3631562"/>
                  <a:gd name="connsiteX5" fmla="*/ 7734362 w 7734362"/>
                  <a:gd name="connsiteY5" fmla="*/ 775846 h 3631562"/>
                  <a:gd name="connsiteX0" fmla="*/ 0 w 7734362"/>
                  <a:gd name="connsiteY0" fmla="*/ 3631562 h 3631562"/>
                  <a:gd name="connsiteX1" fmla="*/ 3454246 w 7734362"/>
                  <a:gd name="connsiteY1" fmla="*/ 2879435 h 3631562"/>
                  <a:gd name="connsiteX2" fmla="*/ 5186811 w 7734362"/>
                  <a:gd name="connsiteY2" fmla="*/ 1536736 h 3631562"/>
                  <a:gd name="connsiteX3" fmla="*/ 4957709 w 7734362"/>
                  <a:gd name="connsiteY3" fmla="*/ 52073 h 3631562"/>
                  <a:gd name="connsiteX4" fmla="*/ 6245366 w 7734362"/>
                  <a:gd name="connsiteY4" fmla="*/ 1080142 h 3631562"/>
                  <a:gd name="connsiteX5" fmla="*/ 7734362 w 7734362"/>
                  <a:gd name="connsiteY5" fmla="*/ 775846 h 3631562"/>
                  <a:gd name="connsiteX0" fmla="*/ 0 w 7734362"/>
                  <a:gd name="connsiteY0" fmla="*/ 3631562 h 3631562"/>
                  <a:gd name="connsiteX1" fmla="*/ 3454246 w 7734362"/>
                  <a:gd name="connsiteY1" fmla="*/ 2879435 h 3631562"/>
                  <a:gd name="connsiteX2" fmla="*/ 5186811 w 7734362"/>
                  <a:gd name="connsiteY2" fmla="*/ 1536736 h 3631562"/>
                  <a:gd name="connsiteX3" fmla="*/ 4957709 w 7734362"/>
                  <a:gd name="connsiteY3" fmla="*/ 52073 h 3631562"/>
                  <a:gd name="connsiteX4" fmla="*/ 6245366 w 7734362"/>
                  <a:gd name="connsiteY4" fmla="*/ 1080142 h 3631562"/>
                  <a:gd name="connsiteX5" fmla="*/ 7734362 w 7734362"/>
                  <a:gd name="connsiteY5" fmla="*/ 775846 h 3631562"/>
                  <a:gd name="connsiteX0" fmla="*/ 0 w 7734362"/>
                  <a:gd name="connsiteY0" fmla="*/ 3631562 h 3631562"/>
                  <a:gd name="connsiteX1" fmla="*/ 3454246 w 7734362"/>
                  <a:gd name="connsiteY1" fmla="*/ 2879435 h 3631562"/>
                  <a:gd name="connsiteX2" fmla="*/ 5186811 w 7734362"/>
                  <a:gd name="connsiteY2" fmla="*/ 1536736 h 3631562"/>
                  <a:gd name="connsiteX3" fmla="*/ 4957709 w 7734362"/>
                  <a:gd name="connsiteY3" fmla="*/ 52073 h 3631562"/>
                  <a:gd name="connsiteX4" fmla="*/ 6245366 w 7734362"/>
                  <a:gd name="connsiteY4" fmla="*/ 1080142 h 3631562"/>
                  <a:gd name="connsiteX5" fmla="*/ 7734362 w 7734362"/>
                  <a:gd name="connsiteY5" fmla="*/ 775846 h 3631562"/>
                  <a:gd name="connsiteX0" fmla="*/ 0 w 7734362"/>
                  <a:gd name="connsiteY0" fmla="*/ 3631562 h 3631562"/>
                  <a:gd name="connsiteX1" fmla="*/ 3454246 w 7734362"/>
                  <a:gd name="connsiteY1" fmla="*/ 2879435 h 3631562"/>
                  <a:gd name="connsiteX2" fmla="*/ 5186811 w 7734362"/>
                  <a:gd name="connsiteY2" fmla="*/ 1536736 h 3631562"/>
                  <a:gd name="connsiteX3" fmla="*/ 4957709 w 7734362"/>
                  <a:gd name="connsiteY3" fmla="*/ 52073 h 3631562"/>
                  <a:gd name="connsiteX4" fmla="*/ 6245366 w 7734362"/>
                  <a:gd name="connsiteY4" fmla="*/ 1080142 h 3631562"/>
                  <a:gd name="connsiteX5" fmla="*/ 7734362 w 7734362"/>
                  <a:gd name="connsiteY5" fmla="*/ 775846 h 3631562"/>
                  <a:gd name="connsiteX0" fmla="*/ 0 w 7734362"/>
                  <a:gd name="connsiteY0" fmla="*/ 3632880 h 3632880"/>
                  <a:gd name="connsiteX1" fmla="*/ 3454246 w 7734362"/>
                  <a:gd name="connsiteY1" fmla="*/ 2880753 h 3632880"/>
                  <a:gd name="connsiteX2" fmla="*/ 5186811 w 7734362"/>
                  <a:gd name="connsiteY2" fmla="*/ 1538054 h 3632880"/>
                  <a:gd name="connsiteX3" fmla="*/ 4957709 w 7734362"/>
                  <a:gd name="connsiteY3" fmla="*/ 53391 h 3632880"/>
                  <a:gd name="connsiteX4" fmla="*/ 6245366 w 7734362"/>
                  <a:gd name="connsiteY4" fmla="*/ 1081460 h 3632880"/>
                  <a:gd name="connsiteX5" fmla="*/ 7734362 w 7734362"/>
                  <a:gd name="connsiteY5" fmla="*/ 777164 h 3632880"/>
                  <a:gd name="connsiteX0" fmla="*/ 0 w 7734362"/>
                  <a:gd name="connsiteY0" fmla="*/ 3633908 h 3633908"/>
                  <a:gd name="connsiteX1" fmla="*/ 3454246 w 7734362"/>
                  <a:gd name="connsiteY1" fmla="*/ 2881781 h 3633908"/>
                  <a:gd name="connsiteX2" fmla="*/ 5186811 w 7734362"/>
                  <a:gd name="connsiteY2" fmla="*/ 1539082 h 3633908"/>
                  <a:gd name="connsiteX3" fmla="*/ 4957709 w 7734362"/>
                  <a:gd name="connsiteY3" fmla="*/ 54419 h 3633908"/>
                  <a:gd name="connsiteX4" fmla="*/ 6245366 w 7734362"/>
                  <a:gd name="connsiteY4" fmla="*/ 1082488 h 3633908"/>
                  <a:gd name="connsiteX5" fmla="*/ 7734362 w 7734362"/>
                  <a:gd name="connsiteY5" fmla="*/ 778192 h 3633908"/>
                  <a:gd name="connsiteX0" fmla="*/ 0 w 7734362"/>
                  <a:gd name="connsiteY0" fmla="*/ 3633908 h 3633908"/>
                  <a:gd name="connsiteX1" fmla="*/ 3454246 w 7734362"/>
                  <a:gd name="connsiteY1" fmla="*/ 2881781 h 3633908"/>
                  <a:gd name="connsiteX2" fmla="*/ 5186811 w 7734362"/>
                  <a:gd name="connsiteY2" fmla="*/ 1539082 h 3633908"/>
                  <a:gd name="connsiteX3" fmla="*/ 4957709 w 7734362"/>
                  <a:gd name="connsiteY3" fmla="*/ 54419 h 3633908"/>
                  <a:gd name="connsiteX4" fmla="*/ 6245366 w 7734362"/>
                  <a:gd name="connsiteY4" fmla="*/ 1082488 h 3633908"/>
                  <a:gd name="connsiteX5" fmla="*/ 7734362 w 7734362"/>
                  <a:gd name="connsiteY5" fmla="*/ 778192 h 3633908"/>
                  <a:gd name="connsiteX0" fmla="*/ 0 w 7734362"/>
                  <a:gd name="connsiteY0" fmla="*/ 3636289 h 3636289"/>
                  <a:gd name="connsiteX1" fmla="*/ 3454246 w 7734362"/>
                  <a:gd name="connsiteY1" fmla="*/ 2884162 h 3636289"/>
                  <a:gd name="connsiteX2" fmla="*/ 5186811 w 7734362"/>
                  <a:gd name="connsiteY2" fmla="*/ 1541463 h 3636289"/>
                  <a:gd name="connsiteX3" fmla="*/ 4957709 w 7734362"/>
                  <a:gd name="connsiteY3" fmla="*/ 56800 h 3636289"/>
                  <a:gd name="connsiteX4" fmla="*/ 6245366 w 7734362"/>
                  <a:gd name="connsiteY4" fmla="*/ 1084869 h 3636289"/>
                  <a:gd name="connsiteX5" fmla="*/ 7734362 w 7734362"/>
                  <a:gd name="connsiteY5" fmla="*/ 780573 h 3636289"/>
                  <a:gd name="connsiteX0" fmla="*/ 0 w 7734362"/>
                  <a:gd name="connsiteY0" fmla="*/ 3641128 h 3641128"/>
                  <a:gd name="connsiteX1" fmla="*/ 3454246 w 7734362"/>
                  <a:gd name="connsiteY1" fmla="*/ 2889001 h 3641128"/>
                  <a:gd name="connsiteX2" fmla="*/ 5186811 w 7734362"/>
                  <a:gd name="connsiteY2" fmla="*/ 1546302 h 3641128"/>
                  <a:gd name="connsiteX3" fmla="*/ 4957709 w 7734362"/>
                  <a:gd name="connsiteY3" fmla="*/ 61639 h 3641128"/>
                  <a:gd name="connsiteX4" fmla="*/ 6245366 w 7734362"/>
                  <a:gd name="connsiteY4" fmla="*/ 1089708 h 3641128"/>
                  <a:gd name="connsiteX5" fmla="*/ 7734362 w 7734362"/>
                  <a:gd name="connsiteY5" fmla="*/ 785412 h 3641128"/>
                  <a:gd name="connsiteX0" fmla="*/ 0 w 7734362"/>
                  <a:gd name="connsiteY0" fmla="*/ 3641128 h 3641128"/>
                  <a:gd name="connsiteX1" fmla="*/ 3454246 w 7734362"/>
                  <a:gd name="connsiteY1" fmla="*/ 2889001 h 3641128"/>
                  <a:gd name="connsiteX2" fmla="*/ 5186811 w 7734362"/>
                  <a:gd name="connsiteY2" fmla="*/ 1546302 h 3641128"/>
                  <a:gd name="connsiteX3" fmla="*/ 4957709 w 7734362"/>
                  <a:gd name="connsiteY3" fmla="*/ 61639 h 3641128"/>
                  <a:gd name="connsiteX4" fmla="*/ 6245366 w 7734362"/>
                  <a:gd name="connsiteY4" fmla="*/ 1089708 h 3641128"/>
                  <a:gd name="connsiteX5" fmla="*/ 7734362 w 7734362"/>
                  <a:gd name="connsiteY5" fmla="*/ 785412 h 3641128"/>
                  <a:gd name="connsiteX0" fmla="*/ 0 w 7734362"/>
                  <a:gd name="connsiteY0" fmla="*/ 3642680 h 3642680"/>
                  <a:gd name="connsiteX1" fmla="*/ 3454246 w 7734362"/>
                  <a:gd name="connsiteY1" fmla="*/ 2890553 h 3642680"/>
                  <a:gd name="connsiteX2" fmla="*/ 5186811 w 7734362"/>
                  <a:gd name="connsiteY2" fmla="*/ 1547854 h 3642680"/>
                  <a:gd name="connsiteX3" fmla="*/ 4957709 w 7734362"/>
                  <a:gd name="connsiteY3" fmla="*/ 63191 h 3642680"/>
                  <a:gd name="connsiteX4" fmla="*/ 6245366 w 7734362"/>
                  <a:gd name="connsiteY4" fmla="*/ 1091260 h 3642680"/>
                  <a:gd name="connsiteX5" fmla="*/ 7734362 w 7734362"/>
                  <a:gd name="connsiteY5" fmla="*/ 786964 h 3642680"/>
                  <a:gd name="connsiteX0" fmla="*/ 0 w 7734362"/>
                  <a:gd name="connsiteY0" fmla="*/ 3642680 h 3642680"/>
                  <a:gd name="connsiteX1" fmla="*/ 3454246 w 7734362"/>
                  <a:gd name="connsiteY1" fmla="*/ 2890553 h 3642680"/>
                  <a:gd name="connsiteX2" fmla="*/ 5186811 w 7734362"/>
                  <a:gd name="connsiteY2" fmla="*/ 1547854 h 3642680"/>
                  <a:gd name="connsiteX3" fmla="*/ 4957709 w 7734362"/>
                  <a:gd name="connsiteY3" fmla="*/ 63191 h 3642680"/>
                  <a:gd name="connsiteX4" fmla="*/ 6245366 w 7734362"/>
                  <a:gd name="connsiteY4" fmla="*/ 1091260 h 3642680"/>
                  <a:gd name="connsiteX5" fmla="*/ 7734362 w 7734362"/>
                  <a:gd name="connsiteY5" fmla="*/ 786964 h 3642680"/>
                  <a:gd name="connsiteX0" fmla="*/ 0 w 7734362"/>
                  <a:gd name="connsiteY0" fmla="*/ 3642680 h 3642680"/>
                  <a:gd name="connsiteX1" fmla="*/ 3454246 w 7734362"/>
                  <a:gd name="connsiteY1" fmla="*/ 2890553 h 3642680"/>
                  <a:gd name="connsiteX2" fmla="*/ 5186811 w 7734362"/>
                  <a:gd name="connsiteY2" fmla="*/ 1547854 h 3642680"/>
                  <a:gd name="connsiteX3" fmla="*/ 4957709 w 7734362"/>
                  <a:gd name="connsiteY3" fmla="*/ 63191 h 3642680"/>
                  <a:gd name="connsiteX4" fmla="*/ 6245366 w 7734362"/>
                  <a:gd name="connsiteY4" fmla="*/ 1091260 h 3642680"/>
                  <a:gd name="connsiteX5" fmla="*/ 7734362 w 7734362"/>
                  <a:gd name="connsiteY5" fmla="*/ 738430 h 3642680"/>
                  <a:gd name="connsiteX0" fmla="*/ 0 w 7734362"/>
                  <a:gd name="connsiteY0" fmla="*/ 3642680 h 3642680"/>
                  <a:gd name="connsiteX1" fmla="*/ 3454246 w 7734362"/>
                  <a:gd name="connsiteY1" fmla="*/ 2890553 h 3642680"/>
                  <a:gd name="connsiteX2" fmla="*/ 5186811 w 7734362"/>
                  <a:gd name="connsiteY2" fmla="*/ 1547854 h 3642680"/>
                  <a:gd name="connsiteX3" fmla="*/ 4957709 w 7734362"/>
                  <a:gd name="connsiteY3" fmla="*/ 63191 h 3642680"/>
                  <a:gd name="connsiteX4" fmla="*/ 6229187 w 7734362"/>
                  <a:gd name="connsiteY4" fmla="*/ 1139794 h 3642680"/>
                  <a:gd name="connsiteX5" fmla="*/ 7734362 w 7734362"/>
                  <a:gd name="connsiteY5" fmla="*/ 738430 h 3642680"/>
                  <a:gd name="connsiteX0" fmla="*/ 0 w 7734362"/>
                  <a:gd name="connsiteY0" fmla="*/ 3642680 h 3642680"/>
                  <a:gd name="connsiteX1" fmla="*/ 3454246 w 7734362"/>
                  <a:gd name="connsiteY1" fmla="*/ 2890553 h 3642680"/>
                  <a:gd name="connsiteX2" fmla="*/ 5186811 w 7734362"/>
                  <a:gd name="connsiteY2" fmla="*/ 1547854 h 3642680"/>
                  <a:gd name="connsiteX3" fmla="*/ 4957709 w 7734362"/>
                  <a:gd name="connsiteY3" fmla="*/ 63191 h 3642680"/>
                  <a:gd name="connsiteX4" fmla="*/ 6229187 w 7734362"/>
                  <a:gd name="connsiteY4" fmla="*/ 1139794 h 3642680"/>
                  <a:gd name="connsiteX5" fmla="*/ 7734362 w 7734362"/>
                  <a:gd name="connsiteY5" fmla="*/ 738430 h 3642680"/>
                  <a:gd name="connsiteX0" fmla="*/ 0 w 8066010"/>
                  <a:gd name="connsiteY0" fmla="*/ 3642680 h 3642680"/>
                  <a:gd name="connsiteX1" fmla="*/ 3454246 w 8066010"/>
                  <a:gd name="connsiteY1" fmla="*/ 2890553 h 3642680"/>
                  <a:gd name="connsiteX2" fmla="*/ 5186811 w 8066010"/>
                  <a:gd name="connsiteY2" fmla="*/ 1547854 h 3642680"/>
                  <a:gd name="connsiteX3" fmla="*/ 4957709 w 8066010"/>
                  <a:gd name="connsiteY3" fmla="*/ 63191 h 3642680"/>
                  <a:gd name="connsiteX4" fmla="*/ 6229187 w 8066010"/>
                  <a:gd name="connsiteY4" fmla="*/ 1139794 h 3642680"/>
                  <a:gd name="connsiteX5" fmla="*/ 8066010 w 8066010"/>
                  <a:gd name="connsiteY5" fmla="*/ 609006 h 3642680"/>
                  <a:gd name="connsiteX0" fmla="*/ 0 w 8066010"/>
                  <a:gd name="connsiteY0" fmla="*/ 3642680 h 3642680"/>
                  <a:gd name="connsiteX1" fmla="*/ 3454246 w 8066010"/>
                  <a:gd name="connsiteY1" fmla="*/ 2890553 h 3642680"/>
                  <a:gd name="connsiteX2" fmla="*/ 5186811 w 8066010"/>
                  <a:gd name="connsiteY2" fmla="*/ 1547854 h 3642680"/>
                  <a:gd name="connsiteX3" fmla="*/ 4957709 w 8066010"/>
                  <a:gd name="connsiteY3" fmla="*/ 63191 h 3642680"/>
                  <a:gd name="connsiteX4" fmla="*/ 6229187 w 8066010"/>
                  <a:gd name="connsiteY4" fmla="*/ 1139794 h 3642680"/>
                  <a:gd name="connsiteX5" fmla="*/ 8066010 w 8066010"/>
                  <a:gd name="connsiteY5" fmla="*/ 609006 h 364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66010" h="3642680">
                    <a:moveTo>
                      <a:pt x="0" y="3642680"/>
                    </a:moveTo>
                    <a:cubicBezTo>
                      <a:pt x="1046691" y="3596387"/>
                      <a:pt x="2362046" y="3608103"/>
                      <a:pt x="3454246" y="2890553"/>
                    </a:cubicBezTo>
                    <a:cubicBezTo>
                      <a:pt x="4140046" y="2411128"/>
                      <a:pt x="4805885" y="1893245"/>
                      <a:pt x="5186811" y="1547854"/>
                    </a:cubicBezTo>
                    <a:cubicBezTo>
                      <a:pt x="6363902" y="660932"/>
                      <a:pt x="5691633" y="-250607"/>
                      <a:pt x="4957709" y="63191"/>
                    </a:cubicBezTo>
                    <a:cubicBezTo>
                      <a:pt x="4321797" y="361226"/>
                      <a:pt x="4467357" y="1610823"/>
                      <a:pt x="6229187" y="1139794"/>
                    </a:cubicBezTo>
                    <a:cubicBezTo>
                      <a:pt x="7145930" y="909094"/>
                      <a:pt x="7610223" y="754715"/>
                      <a:pt x="8066010" y="609006"/>
                    </a:cubicBezTo>
                  </a:path>
                </a:pathLst>
              </a:custGeom>
              <a:ln w="25400">
                <a:solidFill>
                  <a:schemeClr val="accent1">
                    <a:alpha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dirty="0"/>
              </a:p>
            </p:txBody>
          </p:sp>
        </p:grpSp>
        <p:sp>
          <p:nvSpPr>
            <p:cNvPr id="53" name="Oval 17">
              <a:extLst>
                <a:ext uri="{FF2B5EF4-FFF2-40B4-BE49-F238E27FC236}">
                  <a16:creationId xmlns:a16="http://schemas.microsoft.com/office/drawing/2014/main" id="{AE64292C-4C0E-4446-BC4E-2AE1EE2F5E44}"/>
                </a:ext>
              </a:extLst>
            </p:cNvPr>
            <p:cNvSpPr/>
            <p:nvPr/>
          </p:nvSpPr>
          <p:spPr>
            <a:xfrm rot="3769326">
              <a:off x="9657148" y="2961352"/>
              <a:ext cx="1072802" cy="1765950"/>
            </a:xfrm>
            <a:custGeom>
              <a:avLst/>
              <a:gdLst>
                <a:gd name="connsiteX0" fmla="*/ 1355591 w 2487611"/>
                <a:gd name="connsiteY0" fmla="*/ 3081285 h 4007282"/>
                <a:gd name="connsiteX1" fmla="*/ 1668701 w 2487611"/>
                <a:gd name="connsiteY1" fmla="*/ 3381869 h 4007282"/>
                <a:gd name="connsiteX2" fmla="*/ 1698103 w 2487611"/>
                <a:gd name="connsiteY2" fmla="*/ 3725512 h 4007282"/>
                <a:gd name="connsiteX3" fmla="*/ 1503571 w 2487611"/>
                <a:gd name="connsiteY3" fmla="*/ 3508020 h 4007282"/>
                <a:gd name="connsiteX4" fmla="*/ 1461585 w 2487611"/>
                <a:gd name="connsiteY4" fmla="*/ 3721761 h 4007282"/>
                <a:gd name="connsiteX5" fmla="*/ 1244671 w 2487611"/>
                <a:gd name="connsiteY5" fmla="*/ 4007282 h 4007282"/>
                <a:gd name="connsiteX6" fmla="*/ 1079392 w 2487611"/>
                <a:gd name="connsiteY6" fmla="*/ 3701523 h 4007282"/>
                <a:gd name="connsiteX7" fmla="*/ 987763 w 2487611"/>
                <a:gd name="connsiteY7" fmla="*/ 3569325 h 4007282"/>
                <a:gd name="connsiteX8" fmla="*/ 854400 w 2487611"/>
                <a:gd name="connsiteY8" fmla="*/ 3636047 h 4007282"/>
                <a:gd name="connsiteX9" fmla="*/ 869102 w 2487611"/>
                <a:gd name="connsiteY9" fmla="*/ 3312632 h 4007282"/>
                <a:gd name="connsiteX10" fmla="*/ 1052587 w 2487611"/>
                <a:gd name="connsiteY10" fmla="*/ 3115087 h 4007282"/>
                <a:gd name="connsiteX11" fmla="*/ 1019981 w 2487611"/>
                <a:gd name="connsiteY11" fmla="*/ 3159110 h 4007282"/>
                <a:gd name="connsiteX12" fmla="*/ 1012121 w 2487611"/>
                <a:gd name="connsiteY12" fmla="*/ 3332027 h 4007282"/>
                <a:gd name="connsiteX13" fmla="*/ 1083424 w 2487611"/>
                <a:gd name="connsiteY13" fmla="*/ 3296354 h 4007282"/>
                <a:gd name="connsiteX14" fmla="*/ 1132416 w 2487611"/>
                <a:gd name="connsiteY14" fmla="*/ 3367034 h 4007282"/>
                <a:gd name="connsiteX15" fmla="*/ 1220783 w 2487611"/>
                <a:gd name="connsiteY15" fmla="*/ 3530511 h 4007282"/>
                <a:gd name="connsiteX16" fmla="*/ 1336759 w 2487611"/>
                <a:gd name="connsiteY16" fmla="*/ 3377854 h 4007282"/>
                <a:gd name="connsiteX17" fmla="*/ 1359207 w 2487611"/>
                <a:gd name="connsiteY17" fmla="*/ 3263575 h 4007282"/>
                <a:gd name="connsiteX18" fmla="*/ 1463216 w 2487611"/>
                <a:gd name="connsiteY18" fmla="*/ 3379859 h 4007282"/>
                <a:gd name="connsiteX19" fmla="*/ 1447496 w 2487611"/>
                <a:gd name="connsiteY19" fmla="*/ 3196127 h 4007282"/>
                <a:gd name="connsiteX20" fmla="*/ 1355591 w 2487611"/>
                <a:gd name="connsiteY20" fmla="*/ 3081285 h 4007282"/>
                <a:gd name="connsiteX21" fmla="*/ 803026 w 2487611"/>
                <a:gd name="connsiteY21" fmla="*/ 2773720 h 4007282"/>
                <a:gd name="connsiteX22" fmla="*/ 1689473 w 2487611"/>
                <a:gd name="connsiteY22" fmla="*/ 2773720 h 4007282"/>
                <a:gd name="connsiteX23" fmla="*/ 1482985 w 2487611"/>
                <a:gd name="connsiteY23" fmla="*/ 3053768 h 4007282"/>
                <a:gd name="connsiteX24" fmla="*/ 1009514 w 2487611"/>
                <a:gd name="connsiteY24" fmla="*/ 3053768 h 4007282"/>
                <a:gd name="connsiteX25" fmla="*/ 803026 w 2487611"/>
                <a:gd name="connsiteY25" fmla="*/ 2773720 h 4007282"/>
                <a:gd name="connsiteX26" fmla="*/ 1246249 w 2487611"/>
                <a:gd name="connsiteY26" fmla="*/ 1473655 h 4007282"/>
                <a:gd name="connsiteX27" fmla="*/ 1346518 w 2487611"/>
                <a:gd name="connsiteY27" fmla="*/ 1573924 h 4007282"/>
                <a:gd name="connsiteX28" fmla="*/ 1246249 w 2487611"/>
                <a:gd name="connsiteY28" fmla="*/ 1674193 h 4007282"/>
                <a:gd name="connsiteX29" fmla="*/ 1145980 w 2487611"/>
                <a:gd name="connsiteY29" fmla="*/ 1573924 h 4007282"/>
                <a:gd name="connsiteX30" fmla="*/ 1246249 w 2487611"/>
                <a:gd name="connsiteY30" fmla="*/ 1473655 h 4007282"/>
                <a:gd name="connsiteX31" fmla="*/ 1246249 w 2487611"/>
                <a:gd name="connsiteY31" fmla="*/ 1404149 h 4007282"/>
                <a:gd name="connsiteX32" fmla="*/ 1076474 w 2487611"/>
                <a:gd name="connsiteY32" fmla="*/ 1573924 h 4007282"/>
                <a:gd name="connsiteX33" fmla="*/ 1246249 w 2487611"/>
                <a:gd name="connsiteY33" fmla="*/ 1743699 h 4007282"/>
                <a:gd name="connsiteX34" fmla="*/ 1416024 w 2487611"/>
                <a:gd name="connsiteY34" fmla="*/ 1573924 h 4007282"/>
                <a:gd name="connsiteX35" fmla="*/ 1246249 w 2487611"/>
                <a:gd name="connsiteY35" fmla="*/ 1404149 h 4007282"/>
                <a:gd name="connsiteX36" fmla="*/ 1246249 w 2487611"/>
                <a:gd name="connsiteY36" fmla="*/ 650779 h 4007282"/>
                <a:gd name="connsiteX37" fmla="*/ 1446787 w 2487611"/>
                <a:gd name="connsiteY37" fmla="*/ 851317 h 4007282"/>
                <a:gd name="connsiteX38" fmla="*/ 1246249 w 2487611"/>
                <a:gd name="connsiteY38" fmla="*/ 1051855 h 4007282"/>
                <a:gd name="connsiteX39" fmla="*/ 1045711 w 2487611"/>
                <a:gd name="connsiteY39" fmla="*/ 851317 h 4007282"/>
                <a:gd name="connsiteX40" fmla="*/ 1246249 w 2487611"/>
                <a:gd name="connsiteY40" fmla="*/ 650779 h 4007282"/>
                <a:gd name="connsiteX41" fmla="*/ 1246249 w 2487611"/>
                <a:gd name="connsiteY41" fmla="*/ 511767 h 4007282"/>
                <a:gd name="connsiteX42" fmla="*/ 906699 w 2487611"/>
                <a:gd name="connsiteY42" fmla="*/ 851317 h 4007282"/>
                <a:gd name="connsiteX43" fmla="*/ 1246249 w 2487611"/>
                <a:gd name="connsiteY43" fmla="*/ 1190867 h 4007282"/>
                <a:gd name="connsiteX44" fmla="*/ 1585799 w 2487611"/>
                <a:gd name="connsiteY44" fmla="*/ 851317 h 4007282"/>
                <a:gd name="connsiteX45" fmla="*/ 1246249 w 2487611"/>
                <a:gd name="connsiteY45" fmla="*/ 511767 h 4007282"/>
                <a:gd name="connsiteX46" fmla="*/ 1236486 w 2487611"/>
                <a:gd name="connsiteY46" fmla="*/ 0 h 4007282"/>
                <a:gd name="connsiteX47" fmla="*/ 1243449 w 2487611"/>
                <a:gd name="connsiteY47" fmla="*/ 468 h 4007282"/>
                <a:gd name="connsiteX48" fmla="*/ 1250411 w 2487611"/>
                <a:gd name="connsiteY48" fmla="*/ 0 h 4007282"/>
                <a:gd name="connsiteX49" fmla="*/ 1891856 w 2487611"/>
                <a:gd name="connsiteY49" fmla="*/ 602756 h 4007282"/>
                <a:gd name="connsiteX50" fmla="*/ 2096831 w 2487611"/>
                <a:gd name="connsiteY50" fmla="*/ 1442023 h 4007282"/>
                <a:gd name="connsiteX51" fmla="*/ 2003408 w 2487611"/>
                <a:gd name="connsiteY51" fmla="*/ 1943608 h 4007282"/>
                <a:gd name="connsiteX52" fmla="*/ 2224895 w 2487611"/>
                <a:gd name="connsiteY52" fmla="*/ 2078968 h 4007282"/>
                <a:gd name="connsiteX53" fmla="*/ 2487611 w 2487611"/>
                <a:gd name="connsiteY53" fmla="*/ 2809123 h 4007282"/>
                <a:gd name="connsiteX54" fmla="*/ 1777602 w 2487611"/>
                <a:gd name="connsiteY54" fmla="*/ 2545137 h 4007282"/>
                <a:gd name="connsiteX55" fmla="*/ 1697050 w 2487611"/>
                <a:gd name="connsiteY55" fmla="*/ 2693117 h 4007282"/>
                <a:gd name="connsiteX56" fmla="*/ 789847 w 2487611"/>
                <a:gd name="connsiteY56" fmla="*/ 2693117 h 4007282"/>
                <a:gd name="connsiteX57" fmla="*/ 709405 w 2487611"/>
                <a:gd name="connsiteY57" fmla="*/ 2545362 h 4007282"/>
                <a:gd name="connsiteX58" fmla="*/ 0 w 2487611"/>
                <a:gd name="connsiteY58" fmla="*/ 2809123 h 4007282"/>
                <a:gd name="connsiteX59" fmla="*/ 262716 w 2487611"/>
                <a:gd name="connsiteY59" fmla="*/ 2078968 h 4007282"/>
                <a:gd name="connsiteX60" fmla="*/ 483603 w 2487611"/>
                <a:gd name="connsiteY60" fmla="*/ 1943974 h 4007282"/>
                <a:gd name="connsiteX61" fmla="*/ 390066 w 2487611"/>
                <a:gd name="connsiteY61" fmla="*/ 1442023 h 4007282"/>
                <a:gd name="connsiteX62" fmla="*/ 595041 w 2487611"/>
                <a:gd name="connsiteY62" fmla="*/ 602756 h 4007282"/>
                <a:gd name="connsiteX63" fmla="*/ 1236486 w 2487611"/>
                <a:gd name="connsiteY63" fmla="*/ 0 h 4007282"/>
                <a:gd name="connsiteX0" fmla="*/ 1355591 w 2487611"/>
                <a:gd name="connsiteY0" fmla="*/ 3081285 h 4007282"/>
                <a:gd name="connsiteX1" fmla="*/ 1668701 w 2487611"/>
                <a:gd name="connsiteY1" fmla="*/ 3381869 h 4007282"/>
                <a:gd name="connsiteX2" fmla="*/ 1698103 w 2487611"/>
                <a:gd name="connsiteY2" fmla="*/ 3725512 h 4007282"/>
                <a:gd name="connsiteX3" fmla="*/ 1503571 w 2487611"/>
                <a:gd name="connsiteY3" fmla="*/ 3508020 h 4007282"/>
                <a:gd name="connsiteX4" fmla="*/ 1461585 w 2487611"/>
                <a:gd name="connsiteY4" fmla="*/ 3721761 h 4007282"/>
                <a:gd name="connsiteX5" fmla="*/ 1244671 w 2487611"/>
                <a:gd name="connsiteY5" fmla="*/ 4007282 h 4007282"/>
                <a:gd name="connsiteX6" fmla="*/ 1079392 w 2487611"/>
                <a:gd name="connsiteY6" fmla="*/ 3701523 h 4007282"/>
                <a:gd name="connsiteX7" fmla="*/ 987763 w 2487611"/>
                <a:gd name="connsiteY7" fmla="*/ 3569325 h 4007282"/>
                <a:gd name="connsiteX8" fmla="*/ 854400 w 2487611"/>
                <a:gd name="connsiteY8" fmla="*/ 3636047 h 4007282"/>
                <a:gd name="connsiteX9" fmla="*/ 869102 w 2487611"/>
                <a:gd name="connsiteY9" fmla="*/ 3312632 h 4007282"/>
                <a:gd name="connsiteX10" fmla="*/ 1052587 w 2487611"/>
                <a:gd name="connsiteY10" fmla="*/ 3115087 h 4007282"/>
                <a:gd name="connsiteX11" fmla="*/ 1019981 w 2487611"/>
                <a:gd name="connsiteY11" fmla="*/ 3159110 h 4007282"/>
                <a:gd name="connsiteX12" fmla="*/ 1012121 w 2487611"/>
                <a:gd name="connsiteY12" fmla="*/ 3332027 h 4007282"/>
                <a:gd name="connsiteX13" fmla="*/ 1083424 w 2487611"/>
                <a:gd name="connsiteY13" fmla="*/ 3296354 h 4007282"/>
                <a:gd name="connsiteX14" fmla="*/ 1132416 w 2487611"/>
                <a:gd name="connsiteY14" fmla="*/ 3367034 h 4007282"/>
                <a:gd name="connsiteX15" fmla="*/ 1220783 w 2487611"/>
                <a:gd name="connsiteY15" fmla="*/ 3530511 h 4007282"/>
                <a:gd name="connsiteX16" fmla="*/ 1336759 w 2487611"/>
                <a:gd name="connsiteY16" fmla="*/ 3377854 h 4007282"/>
                <a:gd name="connsiteX17" fmla="*/ 1359207 w 2487611"/>
                <a:gd name="connsiteY17" fmla="*/ 3263575 h 4007282"/>
                <a:gd name="connsiteX18" fmla="*/ 1463216 w 2487611"/>
                <a:gd name="connsiteY18" fmla="*/ 3379859 h 4007282"/>
                <a:gd name="connsiteX19" fmla="*/ 1447496 w 2487611"/>
                <a:gd name="connsiteY19" fmla="*/ 3196127 h 4007282"/>
                <a:gd name="connsiteX20" fmla="*/ 1355591 w 2487611"/>
                <a:gd name="connsiteY20" fmla="*/ 3081285 h 4007282"/>
                <a:gd name="connsiteX21" fmla="*/ 803026 w 2487611"/>
                <a:gd name="connsiteY21" fmla="*/ 2773720 h 4007282"/>
                <a:gd name="connsiteX22" fmla="*/ 1689473 w 2487611"/>
                <a:gd name="connsiteY22" fmla="*/ 2773720 h 4007282"/>
                <a:gd name="connsiteX23" fmla="*/ 1482985 w 2487611"/>
                <a:gd name="connsiteY23" fmla="*/ 3053768 h 4007282"/>
                <a:gd name="connsiteX24" fmla="*/ 1009514 w 2487611"/>
                <a:gd name="connsiteY24" fmla="*/ 3053768 h 4007282"/>
                <a:gd name="connsiteX25" fmla="*/ 803026 w 2487611"/>
                <a:gd name="connsiteY25" fmla="*/ 2773720 h 4007282"/>
                <a:gd name="connsiteX26" fmla="*/ 1246249 w 2487611"/>
                <a:gd name="connsiteY26" fmla="*/ 1473655 h 4007282"/>
                <a:gd name="connsiteX27" fmla="*/ 1346518 w 2487611"/>
                <a:gd name="connsiteY27" fmla="*/ 1573924 h 4007282"/>
                <a:gd name="connsiteX28" fmla="*/ 1246249 w 2487611"/>
                <a:gd name="connsiteY28" fmla="*/ 1674193 h 4007282"/>
                <a:gd name="connsiteX29" fmla="*/ 1145980 w 2487611"/>
                <a:gd name="connsiteY29" fmla="*/ 1573924 h 4007282"/>
                <a:gd name="connsiteX30" fmla="*/ 1246249 w 2487611"/>
                <a:gd name="connsiteY30" fmla="*/ 1473655 h 4007282"/>
                <a:gd name="connsiteX31" fmla="*/ 1246249 w 2487611"/>
                <a:gd name="connsiteY31" fmla="*/ 1404149 h 4007282"/>
                <a:gd name="connsiteX32" fmla="*/ 1076474 w 2487611"/>
                <a:gd name="connsiteY32" fmla="*/ 1573924 h 4007282"/>
                <a:gd name="connsiteX33" fmla="*/ 1246249 w 2487611"/>
                <a:gd name="connsiteY33" fmla="*/ 1743699 h 4007282"/>
                <a:gd name="connsiteX34" fmla="*/ 1416024 w 2487611"/>
                <a:gd name="connsiteY34" fmla="*/ 1573924 h 4007282"/>
                <a:gd name="connsiteX35" fmla="*/ 1246249 w 2487611"/>
                <a:gd name="connsiteY35" fmla="*/ 1404149 h 4007282"/>
                <a:gd name="connsiteX36" fmla="*/ 1246249 w 2487611"/>
                <a:gd name="connsiteY36" fmla="*/ 650779 h 4007282"/>
                <a:gd name="connsiteX37" fmla="*/ 1446787 w 2487611"/>
                <a:gd name="connsiteY37" fmla="*/ 851317 h 4007282"/>
                <a:gd name="connsiteX38" fmla="*/ 1246249 w 2487611"/>
                <a:gd name="connsiteY38" fmla="*/ 1051855 h 4007282"/>
                <a:gd name="connsiteX39" fmla="*/ 1045711 w 2487611"/>
                <a:gd name="connsiteY39" fmla="*/ 851317 h 4007282"/>
                <a:gd name="connsiteX40" fmla="*/ 1246249 w 2487611"/>
                <a:gd name="connsiteY40" fmla="*/ 650779 h 4007282"/>
                <a:gd name="connsiteX41" fmla="*/ 1246249 w 2487611"/>
                <a:gd name="connsiteY41" fmla="*/ 511767 h 4007282"/>
                <a:gd name="connsiteX42" fmla="*/ 906699 w 2487611"/>
                <a:gd name="connsiteY42" fmla="*/ 851317 h 4007282"/>
                <a:gd name="connsiteX43" fmla="*/ 1246249 w 2487611"/>
                <a:gd name="connsiteY43" fmla="*/ 1190867 h 4007282"/>
                <a:gd name="connsiteX44" fmla="*/ 1585799 w 2487611"/>
                <a:gd name="connsiteY44" fmla="*/ 851317 h 4007282"/>
                <a:gd name="connsiteX45" fmla="*/ 1246249 w 2487611"/>
                <a:gd name="connsiteY45" fmla="*/ 511767 h 4007282"/>
                <a:gd name="connsiteX46" fmla="*/ 1236486 w 2487611"/>
                <a:gd name="connsiteY46" fmla="*/ 0 h 4007282"/>
                <a:gd name="connsiteX47" fmla="*/ 1243449 w 2487611"/>
                <a:gd name="connsiteY47" fmla="*/ 468 h 4007282"/>
                <a:gd name="connsiteX48" fmla="*/ 1250411 w 2487611"/>
                <a:gd name="connsiteY48" fmla="*/ 0 h 4007282"/>
                <a:gd name="connsiteX49" fmla="*/ 1891856 w 2487611"/>
                <a:gd name="connsiteY49" fmla="*/ 602756 h 4007282"/>
                <a:gd name="connsiteX50" fmla="*/ 2096831 w 2487611"/>
                <a:gd name="connsiteY50" fmla="*/ 1442023 h 4007282"/>
                <a:gd name="connsiteX51" fmla="*/ 2003408 w 2487611"/>
                <a:gd name="connsiteY51" fmla="*/ 1943608 h 4007282"/>
                <a:gd name="connsiteX52" fmla="*/ 2224895 w 2487611"/>
                <a:gd name="connsiteY52" fmla="*/ 2078968 h 4007282"/>
                <a:gd name="connsiteX53" fmla="*/ 2487611 w 2487611"/>
                <a:gd name="connsiteY53" fmla="*/ 2809123 h 4007282"/>
                <a:gd name="connsiteX54" fmla="*/ 1777602 w 2487611"/>
                <a:gd name="connsiteY54" fmla="*/ 2545137 h 4007282"/>
                <a:gd name="connsiteX55" fmla="*/ 1697050 w 2487611"/>
                <a:gd name="connsiteY55" fmla="*/ 2693117 h 4007282"/>
                <a:gd name="connsiteX56" fmla="*/ 789847 w 2487611"/>
                <a:gd name="connsiteY56" fmla="*/ 2693117 h 4007282"/>
                <a:gd name="connsiteX57" fmla="*/ 709405 w 2487611"/>
                <a:gd name="connsiteY57" fmla="*/ 2545362 h 4007282"/>
                <a:gd name="connsiteX58" fmla="*/ 0 w 2487611"/>
                <a:gd name="connsiteY58" fmla="*/ 2809123 h 4007282"/>
                <a:gd name="connsiteX59" fmla="*/ 262716 w 2487611"/>
                <a:gd name="connsiteY59" fmla="*/ 2078968 h 4007282"/>
                <a:gd name="connsiteX60" fmla="*/ 483603 w 2487611"/>
                <a:gd name="connsiteY60" fmla="*/ 1943974 h 4007282"/>
                <a:gd name="connsiteX61" fmla="*/ 390066 w 2487611"/>
                <a:gd name="connsiteY61" fmla="*/ 1442023 h 4007282"/>
                <a:gd name="connsiteX62" fmla="*/ 595041 w 2487611"/>
                <a:gd name="connsiteY62" fmla="*/ 602756 h 4007282"/>
                <a:gd name="connsiteX63" fmla="*/ 1236486 w 2487611"/>
                <a:gd name="connsiteY63" fmla="*/ 0 h 4007282"/>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0411 w 2487611"/>
                <a:gd name="connsiteY48" fmla="*/ 101253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91732 h 4117729"/>
                <a:gd name="connsiteX1" fmla="*/ 1668701 w 2487611"/>
                <a:gd name="connsiteY1" fmla="*/ 3492316 h 4117729"/>
                <a:gd name="connsiteX2" fmla="*/ 1698103 w 2487611"/>
                <a:gd name="connsiteY2" fmla="*/ 3835959 h 4117729"/>
                <a:gd name="connsiteX3" fmla="*/ 1503571 w 2487611"/>
                <a:gd name="connsiteY3" fmla="*/ 3618467 h 4117729"/>
                <a:gd name="connsiteX4" fmla="*/ 1461585 w 2487611"/>
                <a:gd name="connsiteY4" fmla="*/ 3832208 h 4117729"/>
                <a:gd name="connsiteX5" fmla="*/ 1244671 w 2487611"/>
                <a:gd name="connsiteY5" fmla="*/ 4117729 h 4117729"/>
                <a:gd name="connsiteX6" fmla="*/ 1079392 w 2487611"/>
                <a:gd name="connsiteY6" fmla="*/ 3811970 h 4117729"/>
                <a:gd name="connsiteX7" fmla="*/ 987763 w 2487611"/>
                <a:gd name="connsiteY7" fmla="*/ 3679772 h 4117729"/>
                <a:gd name="connsiteX8" fmla="*/ 854400 w 2487611"/>
                <a:gd name="connsiteY8" fmla="*/ 3746494 h 4117729"/>
                <a:gd name="connsiteX9" fmla="*/ 869102 w 2487611"/>
                <a:gd name="connsiteY9" fmla="*/ 3423079 h 4117729"/>
                <a:gd name="connsiteX10" fmla="*/ 1052587 w 2487611"/>
                <a:gd name="connsiteY10" fmla="*/ 3225534 h 4117729"/>
                <a:gd name="connsiteX11" fmla="*/ 1019981 w 2487611"/>
                <a:gd name="connsiteY11" fmla="*/ 3269557 h 4117729"/>
                <a:gd name="connsiteX12" fmla="*/ 1012121 w 2487611"/>
                <a:gd name="connsiteY12" fmla="*/ 3442474 h 4117729"/>
                <a:gd name="connsiteX13" fmla="*/ 1083424 w 2487611"/>
                <a:gd name="connsiteY13" fmla="*/ 3406801 h 4117729"/>
                <a:gd name="connsiteX14" fmla="*/ 1132416 w 2487611"/>
                <a:gd name="connsiteY14" fmla="*/ 3477481 h 4117729"/>
                <a:gd name="connsiteX15" fmla="*/ 1220783 w 2487611"/>
                <a:gd name="connsiteY15" fmla="*/ 3640958 h 4117729"/>
                <a:gd name="connsiteX16" fmla="*/ 1336759 w 2487611"/>
                <a:gd name="connsiteY16" fmla="*/ 3488301 h 4117729"/>
                <a:gd name="connsiteX17" fmla="*/ 1359207 w 2487611"/>
                <a:gd name="connsiteY17" fmla="*/ 3374022 h 4117729"/>
                <a:gd name="connsiteX18" fmla="*/ 1463216 w 2487611"/>
                <a:gd name="connsiteY18" fmla="*/ 3490306 h 4117729"/>
                <a:gd name="connsiteX19" fmla="*/ 1447496 w 2487611"/>
                <a:gd name="connsiteY19" fmla="*/ 3306574 h 4117729"/>
                <a:gd name="connsiteX20" fmla="*/ 1355591 w 2487611"/>
                <a:gd name="connsiteY20" fmla="*/ 3191732 h 4117729"/>
                <a:gd name="connsiteX21" fmla="*/ 803026 w 2487611"/>
                <a:gd name="connsiteY21" fmla="*/ 2884167 h 4117729"/>
                <a:gd name="connsiteX22" fmla="*/ 1689473 w 2487611"/>
                <a:gd name="connsiteY22" fmla="*/ 2884167 h 4117729"/>
                <a:gd name="connsiteX23" fmla="*/ 1482985 w 2487611"/>
                <a:gd name="connsiteY23" fmla="*/ 3164215 h 4117729"/>
                <a:gd name="connsiteX24" fmla="*/ 1009514 w 2487611"/>
                <a:gd name="connsiteY24" fmla="*/ 3164215 h 4117729"/>
                <a:gd name="connsiteX25" fmla="*/ 803026 w 2487611"/>
                <a:gd name="connsiteY25" fmla="*/ 2884167 h 4117729"/>
                <a:gd name="connsiteX26" fmla="*/ 1246249 w 2487611"/>
                <a:gd name="connsiteY26" fmla="*/ 1584102 h 4117729"/>
                <a:gd name="connsiteX27" fmla="*/ 1346518 w 2487611"/>
                <a:gd name="connsiteY27" fmla="*/ 1684371 h 4117729"/>
                <a:gd name="connsiteX28" fmla="*/ 1246249 w 2487611"/>
                <a:gd name="connsiteY28" fmla="*/ 1784640 h 4117729"/>
                <a:gd name="connsiteX29" fmla="*/ 1145980 w 2487611"/>
                <a:gd name="connsiteY29" fmla="*/ 1684371 h 4117729"/>
                <a:gd name="connsiteX30" fmla="*/ 1246249 w 2487611"/>
                <a:gd name="connsiteY30" fmla="*/ 1584102 h 4117729"/>
                <a:gd name="connsiteX31" fmla="*/ 1246249 w 2487611"/>
                <a:gd name="connsiteY31" fmla="*/ 1514596 h 4117729"/>
                <a:gd name="connsiteX32" fmla="*/ 1076474 w 2487611"/>
                <a:gd name="connsiteY32" fmla="*/ 1684371 h 4117729"/>
                <a:gd name="connsiteX33" fmla="*/ 1246249 w 2487611"/>
                <a:gd name="connsiteY33" fmla="*/ 1854146 h 4117729"/>
                <a:gd name="connsiteX34" fmla="*/ 1416024 w 2487611"/>
                <a:gd name="connsiteY34" fmla="*/ 1684371 h 4117729"/>
                <a:gd name="connsiteX35" fmla="*/ 1246249 w 2487611"/>
                <a:gd name="connsiteY35" fmla="*/ 1514596 h 4117729"/>
                <a:gd name="connsiteX36" fmla="*/ 1246249 w 2487611"/>
                <a:gd name="connsiteY36" fmla="*/ 761226 h 4117729"/>
                <a:gd name="connsiteX37" fmla="*/ 1446787 w 2487611"/>
                <a:gd name="connsiteY37" fmla="*/ 961764 h 4117729"/>
                <a:gd name="connsiteX38" fmla="*/ 1246249 w 2487611"/>
                <a:gd name="connsiteY38" fmla="*/ 1162302 h 4117729"/>
                <a:gd name="connsiteX39" fmla="*/ 1045711 w 2487611"/>
                <a:gd name="connsiteY39" fmla="*/ 961764 h 4117729"/>
                <a:gd name="connsiteX40" fmla="*/ 1246249 w 2487611"/>
                <a:gd name="connsiteY40" fmla="*/ 761226 h 4117729"/>
                <a:gd name="connsiteX41" fmla="*/ 1246249 w 2487611"/>
                <a:gd name="connsiteY41" fmla="*/ 622214 h 4117729"/>
                <a:gd name="connsiteX42" fmla="*/ 906699 w 2487611"/>
                <a:gd name="connsiteY42" fmla="*/ 961764 h 4117729"/>
                <a:gd name="connsiteX43" fmla="*/ 1246249 w 2487611"/>
                <a:gd name="connsiteY43" fmla="*/ 1301314 h 4117729"/>
                <a:gd name="connsiteX44" fmla="*/ 1585799 w 2487611"/>
                <a:gd name="connsiteY44" fmla="*/ 961764 h 4117729"/>
                <a:gd name="connsiteX45" fmla="*/ 1246249 w 2487611"/>
                <a:gd name="connsiteY45" fmla="*/ 622214 h 4117729"/>
                <a:gd name="connsiteX46" fmla="*/ 1237076 w 2487611"/>
                <a:gd name="connsiteY46" fmla="*/ 0 h 4117729"/>
                <a:gd name="connsiteX47" fmla="*/ 1243449 w 2487611"/>
                <a:gd name="connsiteY47" fmla="*/ 110915 h 4117729"/>
                <a:gd name="connsiteX48" fmla="*/ 1258169 w 2487611"/>
                <a:gd name="connsiteY48" fmla="*/ 12605 h 4117729"/>
                <a:gd name="connsiteX49" fmla="*/ 1891856 w 2487611"/>
                <a:gd name="connsiteY49" fmla="*/ 713203 h 4117729"/>
                <a:gd name="connsiteX50" fmla="*/ 2096831 w 2487611"/>
                <a:gd name="connsiteY50" fmla="*/ 1552470 h 4117729"/>
                <a:gd name="connsiteX51" fmla="*/ 2003408 w 2487611"/>
                <a:gd name="connsiteY51" fmla="*/ 2054055 h 4117729"/>
                <a:gd name="connsiteX52" fmla="*/ 2224895 w 2487611"/>
                <a:gd name="connsiteY52" fmla="*/ 2189415 h 4117729"/>
                <a:gd name="connsiteX53" fmla="*/ 2487611 w 2487611"/>
                <a:gd name="connsiteY53" fmla="*/ 2919570 h 4117729"/>
                <a:gd name="connsiteX54" fmla="*/ 1777602 w 2487611"/>
                <a:gd name="connsiteY54" fmla="*/ 2655584 h 4117729"/>
                <a:gd name="connsiteX55" fmla="*/ 1697050 w 2487611"/>
                <a:gd name="connsiteY55" fmla="*/ 2803564 h 4117729"/>
                <a:gd name="connsiteX56" fmla="*/ 789847 w 2487611"/>
                <a:gd name="connsiteY56" fmla="*/ 2803564 h 4117729"/>
                <a:gd name="connsiteX57" fmla="*/ 709405 w 2487611"/>
                <a:gd name="connsiteY57" fmla="*/ 2655809 h 4117729"/>
                <a:gd name="connsiteX58" fmla="*/ 0 w 2487611"/>
                <a:gd name="connsiteY58" fmla="*/ 2919570 h 4117729"/>
                <a:gd name="connsiteX59" fmla="*/ 262716 w 2487611"/>
                <a:gd name="connsiteY59" fmla="*/ 2189415 h 4117729"/>
                <a:gd name="connsiteX60" fmla="*/ 483603 w 2487611"/>
                <a:gd name="connsiteY60" fmla="*/ 2054421 h 4117729"/>
                <a:gd name="connsiteX61" fmla="*/ 390066 w 2487611"/>
                <a:gd name="connsiteY61" fmla="*/ 1552470 h 4117729"/>
                <a:gd name="connsiteX62" fmla="*/ 595041 w 2487611"/>
                <a:gd name="connsiteY62" fmla="*/ 713203 h 4117729"/>
                <a:gd name="connsiteX63" fmla="*/ 1237076 w 2487611"/>
                <a:gd name="connsiteY63" fmla="*/ 0 h 4117729"/>
                <a:gd name="connsiteX0" fmla="*/ 1355591 w 2487611"/>
                <a:gd name="connsiteY0" fmla="*/ 3197172 h 4123169"/>
                <a:gd name="connsiteX1" fmla="*/ 1668701 w 2487611"/>
                <a:gd name="connsiteY1" fmla="*/ 3497756 h 4123169"/>
                <a:gd name="connsiteX2" fmla="*/ 1698103 w 2487611"/>
                <a:gd name="connsiteY2" fmla="*/ 3841399 h 4123169"/>
                <a:gd name="connsiteX3" fmla="*/ 1503571 w 2487611"/>
                <a:gd name="connsiteY3" fmla="*/ 3623907 h 4123169"/>
                <a:gd name="connsiteX4" fmla="*/ 1461585 w 2487611"/>
                <a:gd name="connsiteY4" fmla="*/ 3837648 h 4123169"/>
                <a:gd name="connsiteX5" fmla="*/ 1244671 w 2487611"/>
                <a:gd name="connsiteY5" fmla="*/ 4123169 h 4123169"/>
                <a:gd name="connsiteX6" fmla="*/ 1079392 w 2487611"/>
                <a:gd name="connsiteY6" fmla="*/ 3817410 h 4123169"/>
                <a:gd name="connsiteX7" fmla="*/ 987763 w 2487611"/>
                <a:gd name="connsiteY7" fmla="*/ 3685212 h 4123169"/>
                <a:gd name="connsiteX8" fmla="*/ 854400 w 2487611"/>
                <a:gd name="connsiteY8" fmla="*/ 3751934 h 4123169"/>
                <a:gd name="connsiteX9" fmla="*/ 869102 w 2487611"/>
                <a:gd name="connsiteY9" fmla="*/ 3428519 h 4123169"/>
                <a:gd name="connsiteX10" fmla="*/ 1052587 w 2487611"/>
                <a:gd name="connsiteY10" fmla="*/ 3230974 h 4123169"/>
                <a:gd name="connsiteX11" fmla="*/ 1019981 w 2487611"/>
                <a:gd name="connsiteY11" fmla="*/ 3274997 h 4123169"/>
                <a:gd name="connsiteX12" fmla="*/ 1012121 w 2487611"/>
                <a:gd name="connsiteY12" fmla="*/ 3447914 h 4123169"/>
                <a:gd name="connsiteX13" fmla="*/ 1083424 w 2487611"/>
                <a:gd name="connsiteY13" fmla="*/ 3412241 h 4123169"/>
                <a:gd name="connsiteX14" fmla="*/ 1132416 w 2487611"/>
                <a:gd name="connsiteY14" fmla="*/ 3482921 h 4123169"/>
                <a:gd name="connsiteX15" fmla="*/ 1220783 w 2487611"/>
                <a:gd name="connsiteY15" fmla="*/ 3646398 h 4123169"/>
                <a:gd name="connsiteX16" fmla="*/ 1336759 w 2487611"/>
                <a:gd name="connsiteY16" fmla="*/ 3493741 h 4123169"/>
                <a:gd name="connsiteX17" fmla="*/ 1359207 w 2487611"/>
                <a:gd name="connsiteY17" fmla="*/ 3379462 h 4123169"/>
                <a:gd name="connsiteX18" fmla="*/ 1463216 w 2487611"/>
                <a:gd name="connsiteY18" fmla="*/ 3495746 h 4123169"/>
                <a:gd name="connsiteX19" fmla="*/ 1447496 w 2487611"/>
                <a:gd name="connsiteY19" fmla="*/ 3312014 h 4123169"/>
                <a:gd name="connsiteX20" fmla="*/ 1355591 w 2487611"/>
                <a:gd name="connsiteY20" fmla="*/ 3197172 h 4123169"/>
                <a:gd name="connsiteX21" fmla="*/ 803026 w 2487611"/>
                <a:gd name="connsiteY21" fmla="*/ 2889607 h 4123169"/>
                <a:gd name="connsiteX22" fmla="*/ 1689473 w 2487611"/>
                <a:gd name="connsiteY22" fmla="*/ 2889607 h 4123169"/>
                <a:gd name="connsiteX23" fmla="*/ 1482985 w 2487611"/>
                <a:gd name="connsiteY23" fmla="*/ 3169655 h 4123169"/>
                <a:gd name="connsiteX24" fmla="*/ 1009514 w 2487611"/>
                <a:gd name="connsiteY24" fmla="*/ 3169655 h 4123169"/>
                <a:gd name="connsiteX25" fmla="*/ 803026 w 2487611"/>
                <a:gd name="connsiteY25" fmla="*/ 2889607 h 4123169"/>
                <a:gd name="connsiteX26" fmla="*/ 1246249 w 2487611"/>
                <a:gd name="connsiteY26" fmla="*/ 1589542 h 4123169"/>
                <a:gd name="connsiteX27" fmla="*/ 1346518 w 2487611"/>
                <a:gd name="connsiteY27" fmla="*/ 1689811 h 4123169"/>
                <a:gd name="connsiteX28" fmla="*/ 1246249 w 2487611"/>
                <a:gd name="connsiteY28" fmla="*/ 1790080 h 4123169"/>
                <a:gd name="connsiteX29" fmla="*/ 1145980 w 2487611"/>
                <a:gd name="connsiteY29" fmla="*/ 1689811 h 4123169"/>
                <a:gd name="connsiteX30" fmla="*/ 1246249 w 2487611"/>
                <a:gd name="connsiteY30" fmla="*/ 1589542 h 4123169"/>
                <a:gd name="connsiteX31" fmla="*/ 1246249 w 2487611"/>
                <a:gd name="connsiteY31" fmla="*/ 1520036 h 4123169"/>
                <a:gd name="connsiteX32" fmla="*/ 1076474 w 2487611"/>
                <a:gd name="connsiteY32" fmla="*/ 1689811 h 4123169"/>
                <a:gd name="connsiteX33" fmla="*/ 1246249 w 2487611"/>
                <a:gd name="connsiteY33" fmla="*/ 1859586 h 4123169"/>
                <a:gd name="connsiteX34" fmla="*/ 1416024 w 2487611"/>
                <a:gd name="connsiteY34" fmla="*/ 1689811 h 4123169"/>
                <a:gd name="connsiteX35" fmla="*/ 1246249 w 2487611"/>
                <a:gd name="connsiteY35" fmla="*/ 1520036 h 4123169"/>
                <a:gd name="connsiteX36" fmla="*/ 1246249 w 2487611"/>
                <a:gd name="connsiteY36" fmla="*/ 766666 h 4123169"/>
                <a:gd name="connsiteX37" fmla="*/ 1446787 w 2487611"/>
                <a:gd name="connsiteY37" fmla="*/ 967204 h 4123169"/>
                <a:gd name="connsiteX38" fmla="*/ 1246249 w 2487611"/>
                <a:gd name="connsiteY38" fmla="*/ 1167742 h 4123169"/>
                <a:gd name="connsiteX39" fmla="*/ 1045711 w 2487611"/>
                <a:gd name="connsiteY39" fmla="*/ 967204 h 4123169"/>
                <a:gd name="connsiteX40" fmla="*/ 1246249 w 2487611"/>
                <a:gd name="connsiteY40" fmla="*/ 766666 h 4123169"/>
                <a:gd name="connsiteX41" fmla="*/ 1246249 w 2487611"/>
                <a:gd name="connsiteY41" fmla="*/ 627654 h 4123169"/>
                <a:gd name="connsiteX42" fmla="*/ 906699 w 2487611"/>
                <a:gd name="connsiteY42" fmla="*/ 967204 h 4123169"/>
                <a:gd name="connsiteX43" fmla="*/ 1246249 w 2487611"/>
                <a:gd name="connsiteY43" fmla="*/ 1306754 h 4123169"/>
                <a:gd name="connsiteX44" fmla="*/ 1585799 w 2487611"/>
                <a:gd name="connsiteY44" fmla="*/ 967204 h 4123169"/>
                <a:gd name="connsiteX45" fmla="*/ 1246249 w 2487611"/>
                <a:gd name="connsiteY45" fmla="*/ 627654 h 4123169"/>
                <a:gd name="connsiteX46" fmla="*/ 1237076 w 2487611"/>
                <a:gd name="connsiteY46" fmla="*/ 5440 h 4123169"/>
                <a:gd name="connsiteX47" fmla="*/ 1243449 w 2487611"/>
                <a:gd name="connsiteY47" fmla="*/ 116355 h 4123169"/>
                <a:gd name="connsiteX48" fmla="*/ 1231224 w 2487611"/>
                <a:gd name="connsiteY48" fmla="*/ 0 h 4123169"/>
                <a:gd name="connsiteX49" fmla="*/ 1891856 w 2487611"/>
                <a:gd name="connsiteY49" fmla="*/ 718643 h 4123169"/>
                <a:gd name="connsiteX50" fmla="*/ 2096831 w 2487611"/>
                <a:gd name="connsiteY50" fmla="*/ 1557910 h 4123169"/>
                <a:gd name="connsiteX51" fmla="*/ 2003408 w 2487611"/>
                <a:gd name="connsiteY51" fmla="*/ 2059495 h 4123169"/>
                <a:gd name="connsiteX52" fmla="*/ 2224895 w 2487611"/>
                <a:gd name="connsiteY52" fmla="*/ 2194855 h 4123169"/>
                <a:gd name="connsiteX53" fmla="*/ 2487611 w 2487611"/>
                <a:gd name="connsiteY53" fmla="*/ 2925010 h 4123169"/>
                <a:gd name="connsiteX54" fmla="*/ 1777602 w 2487611"/>
                <a:gd name="connsiteY54" fmla="*/ 2661024 h 4123169"/>
                <a:gd name="connsiteX55" fmla="*/ 1697050 w 2487611"/>
                <a:gd name="connsiteY55" fmla="*/ 2809004 h 4123169"/>
                <a:gd name="connsiteX56" fmla="*/ 789847 w 2487611"/>
                <a:gd name="connsiteY56" fmla="*/ 2809004 h 4123169"/>
                <a:gd name="connsiteX57" fmla="*/ 709405 w 2487611"/>
                <a:gd name="connsiteY57" fmla="*/ 2661249 h 4123169"/>
                <a:gd name="connsiteX58" fmla="*/ 0 w 2487611"/>
                <a:gd name="connsiteY58" fmla="*/ 2925010 h 4123169"/>
                <a:gd name="connsiteX59" fmla="*/ 262716 w 2487611"/>
                <a:gd name="connsiteY59" fmla="*/ 2194855 h 4123169"/>
                <a:gd name="connsiteX60" fmla="*/ 483603 w 2487611"/>
                <a:gd name="connsiteY60" fmla="*/ 2059861 h 4123169"/>
                <a:gd name="connsiteX61" fmla="*/ 390066 w 2487611"/>
                <a:gd name="connsiteY61" fmla="*/ 1557910 h 4123169"/>
                <a:gd name="connsiteX62" fmla="*/ 595041 w 2487611"/>
                <a:gd name="connsiteY62" fmla="*/ 718643 h 4123169"/>
                <a:gd name="connsiteX63" fmla="*/ 1237076 w 2487611"/>
                <a:gd name="connsiteY63" fmla="*/ 5440 h 4123169"/>
                <a:gd name="connsiteX0" fmla="*/ 1355591 w 2487611"/>
                <a:gd name="connsiteY0" fmla="*/ 3197172 h 4123169"/>
                <a:gd name="connsiteX1" fmla="*/ 1668701 w 2487611"/>
                <a:gd name="connsiteY1" fmla="*/ 3497756 h 4123169"/>
                <a:gd name="connsiteX2" fmla="*/ 1698103 w 2487611"/>
                <a:gd name="connsiteY2" fmla="*/ 3841399 h 4123169"/>
                <a:gd name="connsiteX3" fmla="*/ 1503571 w 2487611"/>
                <a:gd name="connsiteY3" fmla="*/ 3623907 h 4123169"/>
                <a:gd name="connsiteX4" fmla="*/ 1461585 w 2487611"/>
                <a:gd name="connsiteY4" fmla="*/ 3837648 h 4123169"/>
                <a:gd name="connsiteX5" fmla="*/ 1244671 w 2487611"/>
                <a:gd name="connsiteY5" fmla="*/ 4123169 h 4123169"/>
                <a:gd name="connsiteX6" fmla="*/ 1079392 w 2487611"/>
                <a:gd name="connsiteY6" fmla="*/ 3817410 h 4123169"/>
                <a:gd name="connsiteX7" fmla="*/ 987763 w 2487611"/>
                <a:gd name="connsiteY7" fmla="*/ 3685212 h 4123169"/>
                <a:gd name="connsiteX8" fmla="*/ 854400 w 2487611"/>
                <a:gd name="connsiteY8" fmla="*/ 3751934 h 4123169"/>
                <a:gd name="connsiteX9" fmla="*/ 869102 w 2487611"/>
                <a:gd name="connsiteY9" fmla="*/ 3428519 h 4123169"/>
                <a:gd name="connsiteX10" fmla="*/ 1052587 w 2487611"/>
                <a:gd name="connsiteY10" fmla="*/ 3230974 h 4123169"/>
                <a:gd name="connsiteX11" fmla="*/ 1019981 w 2487611"/>
                <a:gd name="connsiteY11" fmla="*/ 3274997 h 4123169"/>
                <a:gd name="connsiteX12" fmla="*/ 1012121 w 2487611"/>
                <a:gd name="connsiteY12" fmla="*/ 3447914 h 4123169"/>
                <a:gd name="connsiteX13" fmla="*/ 1083424 w 2487611"/>
                <a:gd name="connsiteY13" fmla="*/ 3412241 h 4123169"/>
                <a:gd name="connsiteX14" fmla="*/ 1132416 w 2487611"/>
                <a:gd name="connsiteY14" fmla="*/ 3482921 h 4123169"/>
                <a:gd name="connsiteX15" fmla="*/ 1220783 w 2487611"/>
                <a:gd name="connsiteY15" fmla="*/ 3646398 h 4123169"/>
                <a:gd name="connsiteX16" fmla="*/ 1336759 w 2487611"/>
                <a:gd name="connsiteY16" fmla="*/ 3493741 h 4123169"/>
                <a:gd name="connsiteX17" fmla="*/ 1359207 w 2487611"/>
                <a:gd name="connsiteY17" fmla="*/ 3379462 h 4123169"/>
                <a:gd name="connsiteX18" fmla="*/ 1463216 w 2487611"/>
                <a:gd name="connsiteY18" fmla="*/ 3495746 h 4123169"/>
                <a:gd name="connsiteX19" fmla="*/ 1447496 w 2487611"/>
                <a:gd name="connsiteY19" fmla="*/ 3312014 h 4123169"/>
                <a:gd name="connsiteX20" fmla="*/ 1355591 w 2487611"/>
                <a:gd name="connsiteY20" fmla="*/ 3197172 h 4123169"/>
                <a:gd name="connsiteX21" fmla="*/ 803026 w 2487611"/>
                <a:gd name="connsiteY21" fmla="*/ 2889607 h 4123169"/>
                <a:gd name="connsiteX22" fmla="*/ 1689473 w 2487611"/>
                <a:gd name="connsiteY22" fmla="*/ 2889607 h 4123169"/>
                <a:gd name="connsiteX23" fmla="*/ 1482985 w 2487611"/>
                <a:gd name="connsiteY23" fmla="*/ 3169655 h 4123169"/>
                <a:gd name="connsiteX24" fmla="*/ 1009514 w 2487611"/>
                <a:gd name="connsiteY24" fmla="*/ 3169655 h 4123169"/>
                <a:gd name="connsiteX25" fmla="*/ 803026 w 2487611"/>
                <a:gd name="connsiteY25" fmla="*/ 2889607 h 4123169"/>
                <a:gd name="connsiteX26" fmla="*/ 1246249 w 2487611"/>
                <a:gd name="connsiteY26" fmla="*/ 1589542 h 4123169"/>
                <a:gd name="connsiteX27" fmla="*/ 1346518 w 2487611"/>
                <a:gd name="connsiteY27" fmla="*/ 1689811 h 4123169"/>
                <a:gd name="connsiteX28" fmla="*/ 1246249 w 2487611"/>
                <a:gd name="connsiteY28" fmla="*/ 1790080 h 4123169"/>
                <a:gd name="connsiteX29" fmla="*/ 1145980 w 2487611"/>
                <a:gd name="connsiteY29" fmla="*/ 1689811 h 4123169"/>
                <a:gd name="connsiteX30" fmla="*/ 1246249 w 2487611"/>
                <a:gd name="connsiteY30" fmla="*/ 1589542 h 4123169"/>
                <a:gd name="connsiteX31" fmla="*/ 1246249 w 2487611"/>
                <a:gd name="connsiteY31" fmla="*/ 1520036 h 4123169"/>
                <a:gd name="connsiteX32" fmla="*/ 1076474 w 2487611"/>
                <a:gd name="connsiteY32" fmla="*/ 1689811 h 4123169"/>
                <a:gd name="connsiteX33" fmla="*/ 1246249 w 2487611"/>
                <a:gd name="connsiteY33" fmla="*/ 1859586 h 4123169"/>
                <a:gd name="connsiteX34" fmla="*/ 1416024 w 2487611"/>
                <a:gd name="connsiteY34" fmla="*/ 1689811 h 4123169"/>
                <a:gd name="connsiteX35" fmla="*/ 1246249 w 2487611"/>
                <a:gd name="connsiteY35" fmla="*/ 1520036 h 4123169"/>
                <a:gd name="connsiteX36" fmla="*/ 1246249 w 2487611"/>
                <a:gd name="connsiteY36" fmla="*/ 766666 h 4123169"/>
                <a:gd name="connsiteX37" fmla="*/ 1446787 w 2487611"/>
                <a:gd name="connsiteY37" fmla="*/ 967204 h 4123169"/>
                <a:gd name="connsiteX38" fmla="*/ 1246249 w 2487611"/>
                <a:gd name="connsiteY38" fmla="*/ 1167742 h 4123169"/>
                <a:gd name="connsiteX39" fmla="*/ 1045711 w 2487611"/>
                <a:gd name="connsiteY39" fmla="*/ 967204 h 4123169"/>
                <a:gd name="connsiteX40" fmla="*/ 1246249 w 2487611"/>
                <a:gd name="connsiteY40" fmla="*/ 766666 h 4123169"/>
                <a:gd name="connsiteX41" fmla="*/ 1246249 w 2487611"/>
                <a:gd name="connsiteY41" fmla="*/ 627654 h 4123169"/>
                <a:gd name="connsiteX42" fmla="*/ 906699 w 2487611"/>
                <a:gd name="connsiteY42" fmla="*/ 967204 h 4123169"/>
                <a:gd name="connsiteX43" fmla="*/ 1246249 w 2487611"/>
                <a:gd name="connsiteY43" fmla="*/ 1306754 h 4123169"/>
                <a:gd name="connsiteX44" fmla="*/ 1585799 w 2487611"/>
                <a:gd name="connsiteY44" fmla="*/ 967204 h 4123169"/>
                <a:gd name="connsiteX45" fmla="*/ 1246249 w 2487611"/>
                <a:gd name="connsiteY45" fmla="*/ 627654 h 4123169"/>
                <a:gd name="connsiteX46" fmla="*/ 1238115 w 2487611"/>
                <a:gd name="connsiteY46" fmla="*/ 24870 h 4123169"/>
                <a:gd name="connsiteX47" fmla="*/ 1243449 w 2487611"/>
                <a:gd name="connsiteY47" fmla="*/ 116355 h 4123169"/>
                <a:gd name="connsiteX48" fmla="*/ 1231224 w 2487611"/>
                <a:gd name="connsiteY48" fmla="*/ 0 h 4123169"/>
                <a:gd name="connsiteX49" fmla="*/ 1891856 w 2487611"/>
                <a:gd name="connsiteY49" fmla="*/ 718643 h 4123169"/>
                <a:gd name="connsiteX50" fmla="*/ 2096831 w 2487611"/>
                <a:gd name="connsiteY50" fmla="*/ 1557910 h 4123169"/>
                <a:gd name="connsiteX51" fmla="*/ 2003408 w 2487611"/>
                <a:gd name="connsiteY51" fmla="*/ 2059495 h 4123169"/>
                <a:gd name="connsiteX52" fmla="*/ 2224895 w 2487611"/>
                <a:gd name="connsiteY52" fmla="*/ 2194855 h 4123169"/>
                <a:gd name="connsiteX53" fmla="*/ 2487611 w 2487611"/>
                <a:gd name="connsiteY53" fmla="*/ 2925010 h 4123169"/>
                <a:gd name="connsiteX54" fmla="*/ 1777602 w 2487611"/>
                <a:gd name="connsiteY54" fmla="*/ 2661024 h 4123169"/>
                <a:gd name="connsiteX55" fmla="*/ 1697050 w 2487611"/>
                <a:gd name="connsiteY55" fmla="*/ 2809004 h 4123169"/>
                <a:gd name="connsiteX56" fmla="*/ 789847 w 2487611"/>
                <a:gd name="connsiteY56" fmla="*/ 2809004 h 4123169"/>
                <a:gd name="connsiteX57" fmla="*/ 709405 w 2487611"/>
                <a:gd name="connsiteY57" fmla="*/ 2661249 h 4123169"/>
                <a:gd name="connsiteX58" fmla="*/ 0 w 2487611"/>
                <a:gd name="connsiteY58" fmla="*/ 2925010 h 4123169"/>
                <a:gd name="connsiteX59" fmla="*/ 262716 w 2487611"/>
                <a:gd name="connsiteY59" fmla="*/ 2194855 h 4123169"/>
                <a:gd name="connsiteX60" fmla="*/ 483603 w 2487611"/>
                <a:gd name="connsiteY60" fmla="*/ 2059861 h 4123169"/>
                <a:gd name="connsiteX61" fmla="*/ 390066 w 2487611"/>
                <a:gd name="connsiteY61" fmla="*/ 1557910 h 4123169"/>
                <a:gd name="connsiteX62" fmla="*/ 595041 w 2487611"/>
                <a:gd name="connsiteY62" fmla="*/ 718643 h 4123169"/>
                <a:gd name="connsiteX63" fmla="*/ 1238115 w 2487611"/>
                <a:gd name="connsiteY63" fmla="*/ 24870 h 4123169"/>
                <a:gd name="connsiteX0" fmla="*/ 1355591 w 2487611"/>
                <a:gd name="connsiteY0" fmla="*/ 3172302 h 4098299"/>
                <a:gd name="connsiteX1" fmla="*/ 1668701 w 2487611"/>
                <a:gd name="connsiteY1" fmla="*/ 3472886 h 4098299"/>
                <a:gd name="connsiteX2" fmla="*/ 1698103 w 2487611"/>
                <a:gd name="connsiteY2" fmla="*/ 3816529 h 4098299"/>
                <a:gd name="connsiteX3" fmla="*/ 1503571 w 2487611"/>
                <a:gd name="connsiteY3" fmla="*/ 3599037 h 4098299"/>
                <a:gd name="connsiteX4" fmla="*/ 1461585 w 2487611"/>
                <a:gd name="connsiteY4" fmla="*/ 3812778 h 4098299"/>
                <a:gd name="connsiteX5" fmla="*/ 1244671 w 2487611"/>
                <a:gd name="connsiteY5" fmla="*/ 4098299 h 4098299"/>
                <a:gd name="connsiteX6" fmla="*/ 1079392 w 2487611"/>
                <a:gd name="connsiteY6" fmla="*/ 3792540 h 4098299"/>
                <a:gd name="connsiteX7" fmla="*/ 987763 w 2487611"/>
                <a:gd name="connsiteY7" fmla="*/ 3660342 h 4098299"/>
                <a:gd name="connsiteX8" fmla="*/ 854400 w 2487611"/>
                <a:gd name="connsiteY8" fmla="*/ 3727064 h 4098299"/>
                <a:gd name="connsiteX9" fmla="*/ 869102 w 2487611"/>
                <a:gd name="connsiteY9" fmla="*/ 3403649 h 4098299"/>
                <a:gd name="connsiteX10" fmla="*/ 1052587 w 2487611"/>
                <a:gd name="connsiteY10" fmla="*/ 3206104 h 4098299"/>
                <a:gd name="connsiteX11" fmla="*/ 1019981 w 2487611"/>
                <a:gd name="connsiteY11" fmla="*/ 3250127 h 4098299"/>
                <a:gd name="connsiteX12" fmla="*/ 1012121 w 2487611"/>
                <a:gd name="connsiteY12" fmla="*/ 3423044 h 4098299"/>
                <a:gd name="connsiteX13" fmla="*/ 1083424 w 2487611"/>
                <a:gd name="connsiteY13" fmla="*/ 3387371 h 4098299"/>
                <a:gd name="connsiteX14" fmla="*/ 1132416 w 2487611"/>
                <a:gd name="connsiteY14" fmla="*/ 3458051 h 4098299"/>
                <a:gd name="connsiteX15" fmla="*/ 1220783 w 2487611"/>
                <a:gd name="connsiteY15" fmla="*/ 3621528 h 4098299"/>
                <a:gd name="connsiteX16" fmla="*/ 1336759 w 2487611"/>
                <a:gd name="connsiteY16" fmla="*/ 3468871 h 4098299"/>
                <a:gd name="connsiteX17" fmla="*/ 1359207 w 2487611"/>
                <a:gd name="connsiteY17" fmla="*/ 3354592 h 4098299"/>
                <a:gd name="connsiteX18" fmla="*/ 1463216 w 2487611"/>
                <a:gd name="connsiteY18" fmla="*/ 3470876 h 4098299"/>
                <a:gd name="connsiteX19" fmla="*/ 1447496 w 2487611"/>
                <a:gd name="connsiteY19" fmla="*/ 3287144 h 4098299"/>
                <a:gd name="connsiteX20" fmla="*/ 1355591 w 2487611"/>
                <a:gd name="connsiteY20" fmla="*/ 3172302 h 4098299"/>
                <a:gd name="connsiteX21" fmla="*/ 803026 w 2487611"/>
                <a:gd name="connsiteY21" fmla="*/ 2864737 h 4098299"/>
                <a:gd name="connsiteX22" fmla="*/ 1689473 w 2487611"/>
                <a:gd name="connsiteY22" fmla="*/ 2864737 h 4098299"/>
                <a:gd name="connsiteX23" fmla="*/ 1482985 w 2487611"/>
                <a:gd name="connsiteY23" fmla="*/ 3144785 h 4098299"/>
                <a:gd name="connsiteX24" fmla="*/ 1009514 w 2487611"/>
                <a:gd name="connsiteY24" fmla="*/ 3144785 h 4098299"/>
                <a:gd name="connsiteX25" fmla="*/ 803026 w 2487611"/>
                <a:gd name="connsiteY25" fmla="*/ 2864737 h 4098299"/>
                <a:gd name="connsiteX26" fmla="*/ 1246249 w 2487611"/>
                <a:gd name="connsiteY26" fmla="*/ 1564672 h 4098299"/>
                <a:gd name="connsiteX27" fmla="*/ 1346518 w 2487611"/>
                <a:gd name="connsiteY27" fmla="*/ 1664941 h 4098299"/>
                <a:gd name="connsiteX28" fmla="*/ 1246249 w 2487611"/>
                <a:gd name="connsiteY28" fmla="*/ 1765210 h 4098299"/>
                <a:gd name="connsiteX29" fmla="*/ 1145980 w 2487611"/>
                <a:gd name="connsiteY29" fmla="*/ 1664941 h 4098299"/>
                <a:gd name="connsiteX30" fmla="*/ 1246249 w 2487611"/>
                <a:gd name="connsiteY30" fmla="*/ 1564672 h 4098299"/>
                <a:gd name="connsiteX31" fmla="*/ 1246249 w 2487611"/>
                <a:gd name="connsiteY31" fmla="*/ 1495166 h 4098299"/>
                <a:gd name="connsiteX32" fmla="*/ 1076474 w 2487611"/>
                <a:gd name="connsiteY32" fmla="*/ 1664941 h 4098299"/>
                <a:gd name="connsiteX33" fmla="*/ 1246249 w 2487611"/>
                <a:gd name="connsiteY33" fmla="*/ 1834716 h 4098299"/>
                <a:gd name="connsiteX34" fmla="*/ 1416024 w 2487611"/>
                <a:gd name="connsiteY34" fmla="*/ 1664941 h 4098299"/>
                <a:gd name="connsiteX35" fmla="*/ 1246249 w 2487611"/>
                <a:gd name="connsiteY35" fmla="*/ 1495166 h 4098299"/>
                <a:gd name="connsiteX36" fmla="*/ 1246249 w 2487611"/>
                <a:gd name="connsiteY36" fmla="*/ 741796 h 4098299"/>
                <a:gd name="connsiteX37" fmla="*/ 1446787 w 2487611"/>
                <a:gd name="connsiteY37" fmla="*/ 942334 h 4098299"/>
                <a:gd name="connsiteX38" fmla="*/ 1246249 w 2487611"/>
                <a:gd name="connsiteY38" fmla="*/ 1142872 h 4098299"/>
                <a:gd name="connsiteX39" fmla="*/ 1045711 w 2487611"/>
                <a:gd name="connsiteY39" fmla="*/ 942334 h 4098299"/>
                <a:gd name="connsiteX40" fmla="*/ 1246249 w 2487611"/>
                <a:gd name="connsiteY40" fmla="*/ 741796 h 4098299"/>
                <a:gd name="connsiteX41" fmla="*/ 1246249 w 2487611"/>
                <a:gd name="connsiteY41" fmla="*/ 602784 h 4098299"/>
                <a:gd name="connsiteX42" fmla="*/ 906699 w 2487611"/>
                <a:gd name="connsiteY42" fmla="*/ 942334 h 4098299"/>
                <a:gd name="connsiteX43" fmla="*/ 1246249 w 2487611"/>
                <a:gd name="connsiteY43" fmla="*/ 1281884 h 4098299"/>
                <a:gd name="connsiteX44" fmla="*/ 1585799 w 2487611"/>
                <a:gd name="connsiteY44" fmla="*/ 942334 h 4098299"/>
                <a:gd name="connsiteX45" fmla="*/ 1246249 w 2487611"/>
                <a:gd name="connsiteY45" fmla="*/ 602784 h 4098299"/>
                <a:gd name="connsiteX46" fmla="*/ 1238115 w 2487611"/>
                <a:gd name="connsiteY46" fmla="*/ 0 h 4098299"/>
                <a:gd name="connsiteX47" fmla="*/ 1243449 w 2487611"/>
                <a:gd name="connsiteY47" fmla="*/ 91485 h 4098299"/>
                <a:gd name="connsiteX48" fmla="*/ 1229544 w 2487611"/>
                <a:gd name="connsiteY48" fmla="*/ 4448 h 4098299"/>
                <a:gd name="connsiteX49" fmla="*/ 1891856 w 2487611"/>
                <a:gd name="connsiteY49" fmla="*/ 693773 h 4098299"/>
                <a:gd name="connsiteX50" fmla="*/ 2096831 w 2487611"/>
                <a:gd name="connsiteY50" fmla="*/ 1533040 h 4098299"/>
                <a:gd name="connsiteX51" fmla="*/ 2003408 w 2487611"/>
                <a:gd name="connsiteY51" fmla="*/ 2034625 h 4098299"/>
                <a:gd name="connsiteX52" fmla="*/ 2224895 w 2487611"/>
                <a:gd name="connsiteY52" fmla="*/ 2169985 h 4098299"/>
                <a:gd name="connsiteX53" fmla="*/ 2487611 w 2487611"/>
                <a:gd name="connsiteY53" fmla="*/ 2900140 h 4098299"/>
                <a:gd name="connsiteX54" fmla="*/ 1777602 w 2487611"/>
                <a:gd name="connsiteY54" fmla="*/ 2636154 h 4098299"/>
                <a:gd name="connsiteX55" fmla="*/ 1697050 w 2487611"/>
                <a:gd name="connsiteY55" fmla="*/ 2784134 h 4098299"/>
                <a:gd name="connsiteX56" fmla="*/ 789847 w 2487611"/>
                <a:gd name="connsiteY56" fmla="*/ 2784134 h 4098299"/>
                <a:gd name="connsiteX57" fmla="*/ 709405 w 2487611"/>
                <a:gd name="connsiteY57" fmla="*/ 2636379 h 4098299"/>
                <a:gd name="connsiteX58" fmla="*/ 0 w 2487611"/>
                <a:gd name="connsiteY58" fmla="*/ 2900140 h 4098299"/>
                <a:gd name="connsiteX59" fmla="*/ 262716 w 2487611"/>
                <a:gd name="connsiteY59" fmla="*/ 2169985 h 4098299"/>
                <a:gd name="connsiteX60" fmla="*/ 483603 w 2487611"/>
                <a:gd name="connsiteY60" fmla="*/ 2034991 h 4098299"/>
                <a:gd name="connsiteX61" fmla="*/ 390066 w 2487611"/>
                <a:gd name="connsiteY61" fmla="*/ 1533040 h 4098299"/>
                <a:gd name="connsiteX62" fmla="*/ 595041 w 2487611"/>
                <a:gd name="connsiteY62" fmla="*/ 693773 h 4098299"/>
                <a:gd name="connsiteX63" fmla="*/ 1238115 w 2487611"/>
                <a:gd name="connsiteY63" fmla="*/ 0 h 4098299"/>
                <a:gd name="connsiteX0" fmla="*/ 1355591 w 2487611"/>
                <a:gd name="connsiteY0" fmla="*/ 3167854 h 4093851"/>
                <a:gd name="connsiteX1" fmla="*/ 1668701 w 2487611"/>
                <a:gd name="connsiteY1" fmla="*/ 3468438 h 4093851"/>
                <a:gd name="connsiteX2" fmla="*/ 1698103 w 2487611"/>
                <a:gd name="connsiteY2" fmla="*/ 3812081 h 4093851"/>
                <a:gd name="connsiteX3" fmla="*/ 1503571 w 2487611"/>
                <a:gd name="connsiteY3" fmla="*/ 3594589 h 4093851"/>
                <a:gd name="connsiteX4" fmla="*/ 1461585 w 2487611"/>
                <a:gd name="connsiteY4" fmla="*/ 3808330 h 4093851"/>
                <a:gd name="connsiteX5" fmla="*/ 1244671 w 2487611"/>
                <a:gd name="connsiteY5" fmla="*/ 4093851 h 4093851"/>
                <a:gd name="connsiteX6" fmla="*/ 1079392 w 2487611"/>
                <a:gd name="connsiteY6" fmla="*/ 3788092 h 4093851"/>
                <a:gd name="connsiteX7" fmla="*/ 987763 w 2487611"/>
                <a:gd name="connsiteY7" fmla="*/ 3655894 h 4093851"/>
                <a:gd name="connsiteX8" fmla="*/ 854400 w 2487611"/>
                <a:gd name="connsiteY8" fmla="*/ 3722616 h 4093851"/>
                <a:gd name="connsiteX9" fmla="*/ 869102 w 2487611"/>
                <a:gd name="connsiteY9" fmla="*/ 3399201 h 4093851"/>
                <a:gd name="connsiteX10" fmla="*/ 1052587 w 2487611"/>
                <a:gd name="connsiteY10" fmla="*/ 3201656 h 4093851"/>
                <a:gd name="connsiteX11" fmla="*/ 1019981 w 2487611"/>
                <a:gd name="connsiteY11" fmla="*/ 3245679 h 4093851"/>
                <a:gd name="connsiteX12" fmla="*/ 1012121 w 2487611"/>
                <a:gd name="connsiteY12" fmla="*/ 3418596 h 4093851"/>
                <a:gd name="connsiteX13" fmla="*/ 1083424 w 2487611"/>
                <a:gd name="connsiteY13" fmla="*/ 3382923 h 4093851"/>
                <a:gd name="connsiteX14" fmla="*/ 1132416 w 2487611"/>
                <a:gd name="connsiteY14" fmla="*/ 3453603 h 4093851"/>
                <a:gd name="connsiteX15" fmla="*/ 1220783 w 2487611"/>
                <a:gd name="connsiteY15" fmla="*/ 3617080 h 4093851"/>
                <a:gd name="connsiteX16" fmla="*/ 1336759 w 2487611"/>
                <a:gd name="connsiteY16" fmla="*/ 3464423 h 4093851"/>
                <a:gd name="connsiteX17" fmla="*/ 1359207 w 2487611"/>
                <a:gd name="connsiteY17" fmla="*/ 3350144 h 4093851"/>
                <a:gd name="connsiteX18" fmla="*/ 1463216 w 2487611"/>
                <a:gd name="connsiteY18" fmla="*/ 3466428 h 4093851"/>
                <a:gd name="connsiteX19" fmla="*/ 1447496 w 2487611"/>
                <a:gd name="connsiteY19" fmla="*/ 3282696 h 4093851"/>
                <a:gd name="connsiteX20" fmla="*/ 1355591 w 2487611"/>
                <a:gd name="connsiteY20" fmla="*/ 3167854 h 4093851"/>
                <a:gd name="connsiteX21" fmla="*/ 803026 w 2487611"/>
                <a:gd name="connsiteY21" fmla="*/ 2860289 h 4093851"/>
                <a:gd name="connsiteX22" fmla="*/ 1689473 w 2487611"/>
                <a:gd name="connsiteY22" fmla="*/ 2860289 h 4093851"/>
                <a:gd name="connsiteX23" fmla="*/ 1482985 w 2487611"/>
                <a:gd name="connsiteY23" fmla="*/ 3140337 h 4093851"/>
                <a:gd name="connsiteX24" fmla="*/ 1009514 w 2487611"/>
                <a:gd name="connsiteY24" fmla="*/ 3140337 h 4093851"/>
                <a:gd name="connsiteX25" fmla="*/ 803026 w 2487611"/>
                <a:gd name="connsiteY25" fmla="*/ 2860289 h 4093851"/>
                <a:gd name="connsiteX26" fmla="*/ 1246249 w 2487611"/>
                <a:gd name="connsiteY26" fmla="*/ 1560224 h 4093851"/>
                <a:gd name="connsiteX27" fmla="*/ 1346518 w 2487611"/>
                <a:gd name="connsiteY27" fmla="*/ 1660493 h 4093851"/>
                <a:gd name="connsiteX28" fmla="*/ 1246249 w 2487611"/>
                <a:gd name="connsiteY28" fmla="*/ 1760762 h 4093851"/>
                <a:gd name="connsiteX29" fmla="*/ 1145980 w 2487611"/>
                <a:gd name="connsiteY29" fmla="*/ 1660493 h 4093851"/>
                <a:gd name="connsiteX30" fmla="*/ 1246249 w 2487611"/>
                <a:gd name="connsiteY30" fmla="*/ 1560224 h 4093851"/>
                <a:gd name="connsiteX31" fmla="*/ 1246249 w 2487611"/>
                <a:gd name="connsiteY31" fmla="*/ 1490718 h 4093851"/>
                <a:gd name="connsiteX32" fmla="*/ 1076474 w 2487611"/>
                <a:gd name="connsiteY32" fmla="*/ 1660493 h 4093851"/>
                <a:gd name="connsiteX33" fmla="*/ 1246249 w 2487611"/>
                <a:gd name="connsiteY33" fmla="*/ 1830268 h 4093851"/>
                <a:gd name="connsiteX34" fmla="*/ 1416024 w 2487611"/>
                <a:gd name="connsiteY34" fmla="*/ 1660493 h 4093851"/>
                <a:gd name="connsiteX35" fmla="*/ 1246249 w 2487611"/>
                <a:gd name="connsiteY35" fmla="*/ 1490718 h 4093851"/>
                <a:gd name="connsiteX36" fmla="*/ 1246249 w 2487611"/>
                <a:gd name="connsiteY36" fmla="*/ 737348 h 4093851"/>
                <a:gd name="connsiteX37" fmla="*/ 1446787 w 2487611"/>
                <a:gd name="connsiteY37" fmla="*/ 937886 h 4093851"/>
                <a:gd name="connsiteX38" fmla="*/ 1246249 w 2487611"/>
                <a:gd name="connsiteY38" fmla="*/ 1138424 h 4093851"/>
                <a:gd name="connsiteX39" fmla="*/ 1045711 w 2487611"/>
                <a:gd name="connsiteY39" fmla="*/ 937886 h 4093851"/>
                <a:gd name="connsiteX40" fmla="*/ 1246249 w 2487611"/>
                <a:gd name="connsiteY40" fmla="*/ 737348 h 4093851"/>
                <a:gd name="connsiteX41" fmla="*/ 1246249 w 2487611"/>
                <a:gd name="connsiteY41" fmla="*/ 598336 h 4093851"/>
                <a:gd name="connsiteX42" fmla="*/ 906699 w 2487611"/>
                <a:gd name="connsiteY42" fmla="*/ 937886 h 4093851"/>
                <a:gd name="connsiteX43" fmla="*/ 1246249 w 2487611"/>
                <a:gd name="connsiteY43" fmla="*/ 1277436 h 4093851"/>
                <a:gd name="connsiteX44" fmla="*/ 1585799 w 2487611"/>
                <a:gd name="connsiteY44" fmla="*/ 937886 h 4093851"/>
                <a:gd name="connsiteX45" fmla="*/ 1246249 w 2487611"/>
                <a:gd name="connsiteY45" fmla="*/ 598336 h 4093851"/>
                <a:gd name="connsiteX46" fmla="*/ 1225855 w 2487611"/>
                <a:gd name="connsiteY46" fmla="*/ 9198 h 4093851"/>
                <a:gd name="connsiteX47" fmla="*/ 1243449 w 2487611"/>
                <a:gd name="connsiteY47" fmla="*/ 87037 h 4093851"/>
                <a:gd name="connsiteX48" fmla="*/ 1229544 w 2487611"/>
                <a:gd name="connsiteY48" fmla="*/ 0 h 4093851"/>
                <a:gd name="connsiteX49" fmla="*/ 1891856 w 2487611"/>
                <a:gd name="connsiteY49" fmla="*/ 689325 h 4093851"/>
                <a:gd name="connsiteX50" fmla="*/ 2096831 w 2487611"/>
                <a:gd name="connsiteY50" fmla="*/ 1528592 h 4093851"/>
                <a:gd name="connsiteX51" fmla="*/ 2003408 w 2487611"/>
                <a:gd name="connsiteY51" fmla="*/ 2030177 h 4093851"/>
                <a:gd name="connsiteX52" fmla="*/ 2224895 w 2487611"/>
                <a:gd name="connsiteY52" fmla="*/ 2165537 h 4093851"/>
                <a:gd name="connsiteX53" fmla="*/ 2487611 w 2487611"/>
                <a:gd name="connsiteY53" fmla="*/ 2895692 h 4093851"/>
                <a:gd name="connsiteX54" fmla="*/ 1777602 w 2487611"/>
                <a:gd name="connsiteY54" fmla="*/ 2631706 h 4093851"/>
                <a:gd name="connsiteX55" fmla="*/ 1697050 w 2487611"/>
                <a:gd name="connsiteY55" fmla="*/ 2779686 h 4093851"/>
                <a:gd name="connsiteX56" fmla="*/ 789847 w 2487611"/>
                <a:gd name="connsiteY56" fmla="*/ 2779686 h 4093851"/>
                <a:gd name="connsiteX57" fmla="*/ 709405 w 2487611"/>
                <a:gd name="connsiteY57" fmla="*/ 2631931 h 4093851"/>
                <a:gd name="connsiteX58" fmla="*/ 0 w 2487611"/>
                <a:gd name="connsiteY58" fmla="*/ 2895692 h 4093851"/>
                <a:gd name="connsiteX59" fmla="*/ 262716 w 2487611"/>
                <a:gd name="connsiteY59" fmla="*/ 2165537 h 4093851"/>
                <a:gd name="connsiteX60" fmla="*/ 483603 w 2487611"/>
                <a:gd name="connsiteY60" fmla="*/ 2030543 h 4093851"/>
                <a:gd name="connsiteX61" fmla="*/ 390066 w 2487611"/>
                <a:gd name="connsiteY61" fmla="*/ 1528592 h 4093851"/>
                <a:gd name="connsiteX62" fmla="*/ 595041 w 2487611"/>
                <a:gd name="connsiteY62" fmla="*/ 689325 h 4093851"/>
                <a:gd name="connsiteX63" fmla="*/ 1225855 w 2487611"/>
                <a:gd name="connsiteY63" fmla="*/ 9198 h 4093851"/>
                <a:gd name="connsiteX0" fmla="*/ 1355591 w 2487611"/>
                <a:gd name="connsiteY0" fmla="*/ 3167854 h 4093851"/>
                <a:gd name="connsiteX1" fmla="*/ 1668701 w 2487611"/>
                <a:gd name="connsiteY1" fmla="*/ 3468438 h 4093851"/>
                <a:gd name="connsiteX2" fmla="*/ 1698103 w 2487611"/>
                <a:gd name="connsiteY2" fmla="*/ 3812081 h 4093851"/>
                <a:gd name="connsiteX3" fmla="*/ 1503571 w 2487611"/>
                <a:gd name="connsiteY3" fmla="*/ 3594589 h 4093851"/>
                <a:gd name="connsiteX4" fmla="*/ 1461585 w 2487611"/>
                <a:gd name="connsiteY4" fmla="*/ 3808330 h 4093851"/>
                <a:gd name="connsiteX5" fmla="*/ 1244671 w 2487611"/>
                <a:gd name="connsiteY5" fmla="*/ 4093851 h 4093851"/>
                <a:gd name="connsiteX6" fmla="*/ 1079392 w 2487611"/>
                <a:gd name="connsiteY6" fmla="*/ 3788092 h 4093851"/>
                <a:gd name="connsiteX7" fmla="*/ 987763 w 2487611"/>
                <a:gd name="connsiteY7" fmla="*/ 3655894 h 4093851"/>
                <a:gd name="connsiteX8" fmla="*/ 854400 w 2487611"/>
                <a:gd name="connsiteY8" fmla="*/ 3722616 h 4093851"/>
                <a:gd name="connsiteX9" fmla="*/ 869102 w 2487611"/>
                <a:gd name="connsiteY9" fmla="*/ 3399201 h 4093851"/>
                <a:gd name="connsiteX10" fmla="*/ 1052587 w 2487611"/>
                <a:gd name="connsiteY10" fmla="*/ 3201656 h 4093851"/>
                <a:gd name="connsiteX11" fmla="*/ 1019981 w 2487611"/>
                <a:gd name="connsiteY11" fmla="*/ 3245679 h 4093851"/>
                <a:gd name="connsiteX12" fmla="*/ 1012121 w 2487611"/>
                <a:gd name="connsiteY12" fmla="*/ 3418596 h 4093851"/>
                <a:gd name="connsiteX13" fmla="*/ 1083424 w 2487611"/>
                <a:gd name="connsiteY13" fmla="*/ 3382923 h 4093851"/>
                <a:gd name="connsiteX14" fmla="*/ 1132416 w 2487611"/>
                <a:gd name="connsiteY14" fmla="*/ 3453603 h 4093851"/>
                <a:gd name="connsiteX15" fmla="*/ 1220783 w 2487611"/>
                <a:gd name="connsiteY15" fmla="*/ 3617080 h 4093851"/>
                <a:gd name="connsiteX16" fmla="*/ 1336759 w 2487611"/>
                <a:gd name="connsiteY16" fmla="*/ 3464423 h 4093851"/>
                <a:gd name="connsiteX17" fmla="*/ 1359207 w 2487611"/>
                <a:gd name="connsiteY17" fmla="*/ 3350144 h 4093851"/>
                <a:gd name="connsiteX18" fmla="*/ 1463216 w 2487611"/>
                <a:gd name="connsiteY18" fmla="*/ 3466428 h 4093851"/>
                <a:gd name="connsiteX19" fmla="*/ 1447496 w 2487611"/>
                <a:gd name="connsiteY19" fmla="*/ 3282696 h 4093851"/>
                <a:gd name="connsiteX20" fmla="*/ 1355591 w 2487611"/>
                <a:gd name="connsiteY20" fmla="*/ 3167854 h 4093851"/>
                <a:gd name="connsiteX21" fmla="*/ 803026 w 2487611"/>
                <a:gd name="connsiteY21" fmla="*/ 2860289 h 4093851"/>
                <a:gd name="connsiteX22" fmla="*/ 1689473 w 2487611"/>
                <a:gd name="connsiteY22" fmla="*/ 2860289 h 4093851"/>
                <a:gd name="connsiteX23" fmla="*/ 1482985 w 2487611"/>
                <a:gd name="connsiteY23" fmla="*/ 3140337 h 4093851"/>
                <a:gd name="connsiteX24" fmla="*/ 1009514 w 2487611"/>
                <a:gd name="connsiteY24" fmla="*/ 3140337 h 4093851"/>
                <a:gd name="connsiteX25" fmla="*/ 803026 w 2487611"/>
                <a:gd name="connsiteY25" fmla="*/ 2860289 h 4093851"/>
                <a:gd name="connsiteX26" fmla="*/ 1246249 w 2487611"/>
                <a:gd name="connsiteY26" fmla="*/ 1560224 h 4093851"/>
                <a:gd name="connsiteX27" fmla="*/ 1346518 w 2487611"/>
                <a:gd name="connsiteY27" fmla="*/ 1660493 h 4093851"/>
                <a:gd name="connsiteX28" fmla="*/ 1246249 w 2487611"/>
                <a:gd name="connsiteY28" fmla="*/ 1760762 h 4093851"/>
                <a:gd name="connsiteX29" fmla="*/ 1145980 w 2487611"/>
                <a:gd name="connsiteY29" fmla="*/ 1660493 h 4093851"/>
                <a:gd name="connsiteX30" fmla="*/ 1246249 w 2487611"/>
                <a:gd name="connsiteY30" fmla="*/ 1560224 h 4093851"/>
                <a:gd name="connsiteX31" fmla="*/ 1246249 w 2487611"/>
                <a:gd name="connsiteY31" fmla="*/ 1490718 h 4093851"/>
                <a:gd name="connsiteX32" fmla="*/ 1076474 w 2487611"/>
                <a:gd name="connsiteY32" fmla="*/ 1660493 h 4093851"/>
                <a:gd name="connsiteX33" fmla="*/ 1246249 w 2487611"/>
                <a:gd name="connsiteY33" fmla="*/ 1830268 h 4093851"/>
                <a:gd name="connsiteX34" fmla="*/ 1416024 w 2487611"/>
                <a:gd name="connsiteY34" fmla="*/ 1660493 h 4093851"/>
                <a:gd name="connsiteX35" fmla="*/ 1246249 w 2487611"/>
                <a:gd name="connsiteY35" fmla="*/ 1490718 h 4093851"/>
                <a:gd name="connsiteX36" fmla="*/ 1246249 w 2487611"/>
                <a:gd name="connsiteY36" fmla="*/ 737348 h 4093851"/>
                <a:gd name="connsiteX37" fmla="*/ 1446787 w 2487611"/>
                <a:gd name="connsiteY37" fmla="*/ 937886 h 4093851"/>
                <a:gd name="connsiteX38" fmla="*/ 1246249 w 2487611"/>
                <a:gd name="connsiteY38" fmla="*/ 1138424 h 4093851"/>
                <a:gd name="connsiteX39" fmla="*/ 1045711 w 2487611"/>
                <a:gd name="connsiteY39" fmla="*/ 937886 h 4093851"/>
                <a:gd name="connsiteX40" fmla="*/ 1246249 w 2487611"/>
                <a:gd name="connsiteY40" fmla="*/ 737348 h 4093851"/>
                <a:gd name="connsiteX41" fmla="*/ 1246249 w 2487611"/>
                <a:gd name="connsiteY41" fmla="*/ 598336 h 4093851"/>
                <a:gd name="connsiteX42" fmla="*/ 906699 w 2487611"/>
                <a:gd name="connsiteY42" fmla="*/ 937886 h 4093851"/>
                <a:gd name="connsiteX43" fmla="*/ 1246249 w 2487611"/>
                <a:gd name="connsiteY43" fmla="*/ 1277436 h 4093851"/>
                <a:gd name="connsiteX44" fmla="*/ 1585799 w 2487611"/>
                <a:gd name="connsiteY44" fmla="*/ 937886 h 4093851"/>
                <a:gd name="connsiteX45" fmla="*/ 1246249 w 2487611"/>
                <a:gd name="connsiteY45" fmla="*/ 598336 h 4093851"/>
                <a:gd name="connsiteX46" fmla="*/ 1225855 w 2487611"/>
                <a:gd name="connsiteY46" fmla="*/ 9198 h 4093851"/>
                <a:gd name="connsiteX47" fmla="*/ 1229544 w 2487611"/>
                <a:gd name="connsiteY47" fmla="*/ 0 h 4093851"/>
                <a:gd name="connsiteX48" fmla="*/ 1891856 w 2487611"/>
                <a:gd name="connsiteY48" fmla="*/ 689325 h 4093851"/>
                <a:gd name="connsiteX49" fmla="*/ 2096831 w 2487611"/>
                <a:gd name="connsiteY49" fmla="*/ 1528592 h 4093851"/>
                <a:gd name="connsiteX50" fmla="*/ 2003408 w 2487611"/>
                <a:gd name="connsiteY50" fmla="*/ 2030177 h 4093851"/>
                <a:gd name="connsiteX51" fmla="*/ 2224895 w 2487611"/>
                <a:gd name="connsiteY51" fmla="*/ 2165537 h 4093851"/>
                <a:gd name="connsiteX52" fmla="*/ 2487611 w 2487611"/>
                <a:gd name="connsiteY52" fmla="*/ 2895692 h 4093851"/>
                <a:gd name="connsiteX53" fmla="*/ 1777602 w 2487611"/>
                <a:gd name="connsiteY53" fmla="*/ 2631706 h 4093851"/>
                <a:gd name="connsiteX54" fmla="*/ 1697050 w 2487611"/>
                <a:gd name="connsiteY54" fmla="*/ 2779686 h 4093851"/>
                <a:gd name="connsiteX55" fmla="*/ 789847 w 2487611"/>
                <a:gd name="connsiteY55" fmla="*/ 2779686 h 4093851"/>
                <a:gd name="connsiteX56" fmla="*/ 709405 w 2487611"/>
                <a:gd name="connsiteY56" fmla="*/ 2631931 h 4093851"/>
                <a:gd name="connsiteX57" fmla="*/ 0 w 2487611"/>
                <a:gd name="connsiteY57" fmla="*/ 2895692 h 4093851"/>
                <a:gd name="connsiteX58" fmla="*/ 262716 w 2487611"/>
                <a:gd name="connsiteY58" fmla="*/ 2165537 h 4093851"/>
                <a:gd name="connsiteX59" fmla="*/ 483603 w 2487611"/>
                <a:gd name="connsiteY59" fmla="*/ 2030543 h 4093851"/>
                <a:gd name="connsiteX60" fmla="*/ 390066 w 2487611"/>
                <a:gd name="connsiteY60" fmla="*/ 1528592 h 4093851"/>
                <a:gd name="connsiteX61" fmla="*/ 595041 w 2487611"/>
                <a:gd name="connsiteY61" fmla="*/ 689325 h 4093851"/>
                <a:gd name="connsiteX62" fmla="*/ 1225855 w 2487611"/>
                <a:gd name="connsiteY62" fmla="*/ 9198 h 4093851"/>
                <a:gd name="connsiteX0" fmla="*/ 1355591 w 2487611"/>
                <a:gd name="connsiteY0" fmla="*/ 3168890 h 4094887"/>
                <a:gd name="connsiteX1" fmla="*/ 1668701 w 2487611"/>
                <a:gd name="connsiteY1" fmla="*/ 3469474 h 4094887"/>
                <a:gd name="connsiteX2" fmla="*/ 1698103 w 2487611"/>
                <a:gd name="connsiteY2" fmla="*/ 3813117 h 4094887"/>
                <a:gd name="connsiteX3" fmla="*/ 1503571 w 2487611"/>
                <a:gd name="connsiteY3" fmla="*/ 3595625 h 4094887"/>
                <a:gd name="connsiteX4" fmla="*/ 1461585 w 2487611"/>
                <a:gd name="connsiteY4" fmla="*/ 3809366 h 4094887"/>
                <a:gd name="connsiteX5" fmla="*/ 1244671 w 2487611"/>
                <a:gd name="connsiteY5" fmla="*/ 4094887 h 4094887"/>
                <a:gd name="connsiteX6" fmla="*/ 1079392 w 2487611"/>
                <a:gd name="connsiteY6" fmla="*/ 3789128 h 4094887"/>
                <a:gd name="connsiteX7" fmla="*/ 987763 w 2487611"/>
                <a:gd name="connsiteY7" fmla="*/ 3656930 h 4094887"/>
                <a:gd name="connsiteX8" fmla="*/ 854400 w 2487611"/>
                <a:gd name="connsiteY8" fmla="*/ 3723652 h 4094887"/>
                <a:gd name="connsiteX9" fmla="*/ 869102 w 2487611"/>
                <a:gd name="connsiteY9" fmla="*/ 3400237 h 4094887"/>
                <a:gd name="connsiteX10" fmla="*/ 1052587 w 2487611"/>
                <a:gd name="connsiteY10" fmla="*/ 3202692 h 4094887"/>
                <a:gd name="connsiteX11" fmla="*/ 1019981 w 2487611"/>
                <a:gd name="connsiteY11" fmla="*/ 3246715 h 4094887"/>
                <a:gd name="connsiteX12" fmla="*/ 1012121 w 2487611"/>
                <a:gd name="connsiteY12" fmla="*/ 3419632 h 4094887"/>
                <a:gd name="connsiteX13" fmla="*/ 1083424 w 2487611"/>
                <a:gd name="connsiteY13" fmla="*/ 3383959 h 4094887"/>
                <a:gd name="connsiteX14" fmla="*/ 1132416 w 2487611"/>
                <a:gd name="connsiteY14" fmla="*/ 3454639 h 4094887"/>
                <a:gd name="connsiteX15" fmla="*/ 1220783 w 2487611"/>
                <a:gd name="connsiteY15" fmla="*/ 3618116 h 4094887"/>
                <a:gd name="connsiteX16" fmla="*/ 1336759 w 2487611"/>
                <a:gd name="connsiteY16" fmla="*/ 3465459 h 4094887"/>
                <a:gd name="connsiteX17" fmla="*/ 1359207 w 2487611"/>
                <a:gd name="connsiteY17" fmla="*/ 3351180 h 4094887"/>
                <a:gd name="connsiteX18" fmla="*/ 1463216 w 2487611"/>
                <a:gd name="connsiteY18" fmla="*/ 3467464 h 4094887"/>
                <a:gd name="connsiteX19" fmla="*/ 1447496 w 2487611"/>
                <a:gd name="connsiteY19" fmla="*/ 3283732 h 4094887"/>
                <a:gd name="connsiteX20" fmla="*/ 1355591 w 2487611"/>
                <a:gd name="connsiteY20" fmla="*/ 3168890 h 4094887"/>
                <a:gd name="connsiteX21" fmla="*/ 803026 w 2487611"/>
                <a:gd name="connsiteY21" fmla="*/ 2861325 h 4094887"/>
                <a:gd name="connsiteX22" fmla="*/ 1689473 w 2487611"/>
                <a:gd name="connsiteY22" fmla="*/ 2861325 h 4094887"/>
                <a:gd name="connsiteX23" fmla="*/ 1482985 w 2487611"/>
                <a:gd name="connsiteY23" fmla="*/ 3141373 h 4094887"/>
                <a:gd name="connsiteX24" fmla="*/ 1009514 w 2487611"/>
                <a:gd name="connsiteY24" fmla="*/ 3141373 h 4094887"/>
                <a:gd name="connsiteX25" fmla="*/ 803026 w 2487611"/>
                <a:gd name="connsiteY25" fmla="*/ 2861325 h 4094887"/>
                <a:gd name="connsiteX26" fmla="*/ 1246249 w 2487611"/>
                <a:gd name="connsiteY26" fmla="*/ 1561260 h 4094887"/>
                <a:gd name="connsiteX27" fmla="*/ 1346518 w 2487611"/>
                <a:gd name="connsiteY27" fmla="*/ 1661529 h 4094887"/>
                <a:gd name="connsiteX28" fmla="*/ 1246249 w 2487611"/>
                <a:gd name="connsiteY28" fmla="*/ 1761798 h 4094887"/>
                <a:gd name="connsiteX29" fmla="*/ 1145980 w 2487611"/>
                <a:gd name="connsiteY29" fmla="*/ 1661529 h 4094887"/>
                <a:gd name="connsiteX30" fmla="*/ 1246249 w 2487611"/>
                <a:gd name="connsiteY30" fmla="*/ 1561260 h 4094887"/>
                <a:gd name="connsiteX31" fmla="*/ 1246249 w 2487611"/>
                <a:gd name="connsiteY31" fmla="*/ 1491754 h 4094887"/>
                <a:gd name="connsiteX32" fmla="*/ 1076474 w 2487611"/>
                <a:gd name="connsiteY32" fmla="*/ 1661529 h 4094887"/>
                <a:gd name="connsiteX33" fmla="*/ 1246249 w 2487611"/>
                <a:gd name="connsiteY33" fmla="*/ 1831304 h 4094887"/>
                <a:gd name="connsiteX34" fmla="*/ 1416024 w 2487611"/>
                <a:gd name="connsiteY34" fmla="*/ 1661529 h 4094887"/>
                <a:gd name="connsiteX35" fmla="*/ 1246249 w 2487611"/>
                <a:gd name="connsiteY35" fmla="*/ 1491754 h 4094887"/>
                <a:gd name="connsiteX36" fmla="*/ 1246249 w 2487611"/>
                <a:gd name="connsiteY36" fmla="*/ 738384 h 4094887"/>
                <a:gd name="connsiteX37" fmla="*/ 1446787 w 2487611"/>
                <a:gd name="connsiteY37" fmla="*/ 938922 h 4094887"/>
                <a:gd name="connsiteX38" fmla="*/ 1246249 w 2487611"/>
                <a:gd name="connsiteY38" fmla="*/ 1139460 h 4094887"/>
                <a:gd name="connsiteX39" fmla="*/ 1045711 w 2487611"/>
                <a:gd name="connsiteY39" fmla="*/ 938922 h 4094887"/>
                <a:gd name="connsiteX40" fmla="*/ 1246249 w 2487611"/>
                <a:gd name="connsiteY40" fmla="*/ 738384 h 4094887"/>
                <a:gd name="connsiteX41" fmla="*/ 1246249 w 2487611"/>
                <a:gd name="connsiteY41" fmla="*/ 599372 h 4094887"/>
                <a:gd name="connsiteX42" fmla="*/ 906699 w 2487611"/>
                <a:gd name="connsiteY42" fmla="*/ 938922 h 4094887"/>
                <a:gd name="connsiteX43" fmla="*/ 1246249 w 2487611"/>
                <a:gd name="connsiteY43" fmla="*/ 1278472 h 4094887"/>
                <a:gd name="connsiteX44" fmla="*/ 1585799 w 2487611"/>
                <a:gd name="connsiteY44" fmla="*/ 938922 h 4094887"/>
                <a:gd name="connsiteX45" fmla="*/ 1246249 w 2487611"/>
                <a:gd name="connsiteY45" fmla="*/ 599372 h 4094887"/>
                <a:gd name="connsiteX46" fmla="*/ 1235050 w 2487611"/>
                <a:gd name="connsiteY46" fmla="*/ 0 h 4094887"/>
                <a:gd name="connsiteX47" fmla="*/ 1229544 w 2487611"/>
                <a:gd name="connsiteY47" fmla="*/ 1036 h 4094887"/>
                <a:gd name="connsiteX48" fmla="*/ 1891856 w 2487611"/>
                <a:gd name="connsiteY48" fmla="*/ 690361 h 4094887"/>
                <a:gd name="connsiteX49" fmla="*/ 2096831 w 2487611"/>
                <a:gd name="connsiteY49" fmla="*/ 1529628 h 4094887"/>
                <a:gd name="connsiteX50" fmla="*/ 2003408 w 2487611"/>
                <a:gd name="connsiteY50" fmla="*/ 2031213 h 4094887"/>
                <a:gd name="connsiteX51" fmla="*/ 2224895 w 2487611"/>
                <a:gd name="connsiteY51" fmla="*/ 2166573 h 4094887"/>
                <a:gd name="connsiteX52" fmla="*/ 2487611 w 2487611"/>
                <a:gd name="connsiteY52" fmla="*/ 2896728 h 4094887"/>
                <a:gd name="connsiteX53" fmla="*/ 1777602 w 2487611"/>
                <a:gd name="connsiteY53" fmla="*/ 2632742 h 4094887"/>
                <a:gd name="connsiteX54" fmla="*/ 1697050 w 2487611"/>
                <a:gd name="connsiteY54" fmla="*/ 2780722 h 4094887"/>
                <a:gd name="connsiteX55" fmla="*/ 789847 w 2487611"/>
                <a:gd name="connsiteY55" fmla="*/ 2780722 h 4094887"/>
                <a:gd name="connsiteX56" fmla="*/ 709405 w 2487611"/>
                <a:gd name="connsiteY56" fmla="*/ 2632967 h 4094887"/>
                <a:gd name="connsiteX57" fmla="*/ 0 w 2487611"/>
                <a:gd name="connsiteY57" fmla="*/ 2896728 h 4094887"/>
                <a:gd name="connsiteX58" fmla="*/ 262716 w 2487611"/>
                <a:gd name="connsiteY58" fmla="*/ 2166573 h 4094887"/>
                <a:gd name="connsiteX59" fmla="*/ 483603 w 2487611"/>
                <a:gd name="connsiteY59" fmla="*/ 2031579 h 4094887"/>
                <a:gd name="connsiteX60" fmla="*/ 390066 w 2487611"/>
                <a:gd name="connsiteY60" fmla="*/ 1529628 h 4094887"/>
                <a:gd name="connsiteX61" fmla="*/ 595041 w 2487611"/>
                <a:gd name="connsiteY61" fmla="*/ 690361 h 4094887"/>
                <a:gd name="connsiteX62" fmla="*/ 1235050 w 2487611"/>
                <a:gd name="connsiteY62" fmla="*/ 0 h 409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487611" h="4094887">
                  <a:moveTo>
                    <a:pt x="1355591" y="3168890"/>
                  </a:moveTo>
                  <a:cubicBezTo>
                    <a:pt x="1473595" y="3210993"/>
                    <a:pt x="1581876" y="3305191"/>
                    <a:pt x="1668701" y="3469474"/>
                  </a:cubicBezTo>
                  <a:cubicBezTo>
                    <a:pt x="1695925" y="3526851"/>
                    <a:pt x="1780322" y="3714906"/>
                    <a:pt x="1698103" y="3813117"/>
                  </a:cubicBezTo>
                  <a:cubicBezTo>
                    <a:pt x="1602299" y="3649464"/>
                    <a:pt x="1614173" y="3625906"/>
                    <a:pt x="1503571" y="3595625"/>
                  </a:cubicBezTo>
                  <a:cubicBezTo>
                    <a:pt x="1496942" y="3685463"/>
                    <a:pt x="1467966" y="3774165"/>
                    <a:pt x="1461585" y="3809366"/>
                  </a:cubicBezTo>
                  <a:cubicBezTo>
                    <a:pt x="1385470" y="3978592"/>
                    <a:pt x="1404096" y="3968132"/>
                    <a:pt x="1244671" y="4094887"/>
                  </a:cubicBezTo>
                  <a:cubicBezTo>
                    <a:pt x="1246206" y="3880802"/>
                    <a:pt x="1159532" y="3834965"/>
                    <a:pt x="1079392" y="3789128"/>
                  </a:cubicBezTo>
                  <a:cubicBezTo>
                    <a:pt x="1026853" y="3769315"/>
                    <a:pt x="996695" y="3717697"/>
                    <a:pt x="987763" y="3656930"/>
                  </a:cubicBezTo>
                  <a:cubicBezTo>
                    <a:pt x="943900" y="3685346"/>
                    <a:pt x="898437" y="3695225"/>
                    <a:pt x="854400" y="3723652"/>
                  </a:cubicBezTo>
                  <a:cubicBezTo>
                    <a:pt x="854400" y="3658863"/>
                    <a:pt x="789060" y="3535267"/>
                    <a:pt x="869102" y="3400237"/>
                  </a:cubicBezTo>
                  <a:cubicBezTo>
                    <a:pt x="905823" y="3342803"/>
                    <a:pt x="973047" y="3258718"/>
                    <a:pt x="1052587" y="3202692"/>
                  </a:cubicBezTo>
                  <a:lnTo>
                    <a:pt x="1019981" y="3246715"/>
                  </a:lnTo>
                  <a:cubicBezTo>
                    <a:pt x="977187" y="3318910"/>
                    <a:pt x="1012121" y="3384991"/>
                    <a:pt x="1012121" y="3419632"/>
                  </a:cubicBezTo>
                  <a:cubicBezTo>
                    <a:pt x="1035665" y="3404433"/>
                    <a:pt x="1059972" y="3399151"/>
                    <a:pt x="1083424" y="3383959"/>
                  </a:cubicBezTo>
                  <a:cubicBezTo>
                    <a:pt x="1088200" y="3416448"/>
                    <a:pt x="1104325" y="3444046"/>
                    <a:pt x="1132416" y="3454639"/>
                  </a:cubicBezTo>
                  <a:cubicBezTo>
                    <a:pt x="1175263" y="3479146"/>
                    <a:pt x="1221604" y="3503653"/>
                    <a:pt x="1220783" y="3618116"/>
                  </a:cubicBezTo>
                  <a:cubicBezTo>
                    <a:pt x="1306022" y="3550346"/>
                    <a:pt x="1296063" y="3555938"/>
                    <a:pt x="1336759" y="3465459"/>
                  </a:cubicBezTo>
                  <a:cubicBezTo>
                    <a:pt x="1340170" y="3446638"/>
                    <a:pt x="1355662" y="3399214"/>
                    <a:pt x="1359207" y="3351180"/>
                  </a:cubicBezTo>
                  <a:cubicBezTo>
                    <a:pt x="1418341" y="3367371"/>
                    <a:pt x="1411993" y="3379966"/>
                    <a:pt x="1463216" y="3467464"/>
                  </a:cubicBezTo>
                  <a:cubicBezTo>
                    <a:pt x="1507175" y="3414955"/>
                    <a:pt x="1462051" y="3314410"/>
                    <a:pt x="1447496" y="3283732"/>
                  </a:cubicBezTo>
                  <a:cubicBezTo>
                    <a:pt x="1420721" y="3233074"/>
                    <a:pt x="1390133" y="3194880"/>
                    <a:pt x="1355591" y="3168890"/>
                  </a:cubicBezTo>
                  <a:close/>
                  <a:moveTo>
                    <a:pt x="803026" y="2861325"/>
                  </a:moveTo>
                  <a:lnTo>
                    <a:pt x="1689473" y="2861325"/>
                  </a:lnTo>
                  <a:lnTo>
                    <a:pt x="1482985" y="3141373"/>
                  </a:lnTo>
                  <a:lnTo>
                    <a:pt x="1009514" y="3141373"/>
                  </a:lnTo>
                  <a:lnTo>
                    <a:pt x="803026" y="2861325"/>
                  </a:lnTo>
                  <a:close/>
                  <a:moveTo>
                    <a:pt x="1246249" y="1561260"/>
                  </a:moveTo>
                  <a:cubicBezTo>
                    <a:pt x="1301626" y="1561260"/>
                    <a:pt x="1346518" y="1606152"/>
                    <a:pt x="1346518" y="1661529"/>
                  </a:cubicBezTo>
                  <a:cubicBezTo>
                    <a:pt x="1346518" y="1716906"/>
                    <a:pt x="1301626" y="1761798"/>
                    <a:pt x="1246249" y="1761798"/>
                  </a:cubicBezTo>
                  <a:cubicBezTo>
                    <a:pt x="1190872" y="1761798"/>
                    <a:pt x="1145980" y="1716906"/>
                    <a:pt x="1145980" y="1661529"/>
                  </a:cubicBezTo>
                  <a:cubicBezTo>
                    <a:pt x="1145980" y="1606152"/>
                    <a:pt x="1190872" y="1561260"/>
                    <a:pt x="1246249" y="1561260"/>
                  </a:cubicBezTo>
                  <a:close/>
                  <a:moveTo>
                    <a:pt x="1246249" y="1491754"/>
                  </a:moveTo>
                  <a:cubicBezTo>
                    <a:pt x="1152485" y="1491754"/>
                    <a:pt x="1076474" y="1567765"/>
                    <a:pt x="1076474" y="1661529"/>
                  </a:cubicBezTo>
                  <a:cubicBezTo>
                    <a:pt x="1076474" y="1755293"/>
                    <a:pt x="1152485" y="1831304"/>
                    <a:pt x="1246249" y="1831304"/>
                  </a:cubicBezTo>
                  <a:cubicBezTo>
                    <a:pt x="1340013" y="1831304"/>
                    <a:pt x="1416024" y="1755293"/>
                    <a:pt x="1416024" y="1661529"/>
                  </a:cubicBezTo>
                  <a:cubicBezTo>
                    <a:pt x="1416024" y="1567765"/>
                    <a:pt x="1340013" y="1491754"/>
                    <a:pt x="1246249" y="1491754"/>
                  </a:cubicBezTo>
                  <a:close/>
                  <a:moveTo>
                    <a:pt x="1246249" y="738384"/>
                  </a:moveTo>
                  <a:cubicBezTo>
                    <a:pt x="1357003" y="738384"/>
                    <a:pt x="1446787" y="828168"/>
                    <a:pt x="1446787" y="938922"/>
                  </a:cubicBezTo>
                  <a:cubicBezTo>
                    <a:pt x="1446787" y="1049676"/>
                    <a:pt x="1357003" y="1139460"/>
                    <a:pt x="1246249" y="1139460"/>
                  </a:cubicBezTo>
                  <a:cubicBezTo>
                    <a:pt x="1135495" y="1139460"/>
                    <a:pt x="1045711" y="1049676"/>
                    <a:pt x="1045711" y="938922"/>
                  </a:cubicBezTo>
                  <a:cubicBezTo>
                    <a:pt x="1045711" y="828168"/>
                    <a:pt x="1135495" y="738384"/>
                    <a:pt x="1246249" y="738384"/>
                  </a:cubicBezTo>
                  <a:close/>
                  <a:moveTo>
                    <a:pt x="1246249" y="599372"/>
                  </a:moveTo>
                  <a:cubicBezTo>
                    <a:pt x="1058721" y="599372"/>
                    <a:pt x="906699" y="751394"/>
                    <a:pt x="906699" y="938922"/>
                  </a:cubicBezTo>
                  <a:cubicBezTo>
                    <a:pt x="906699" y="1126450"/>
                    <a:pt x="1058721" y="1278472"/>
                    <a:pt x="1246249" y="1278472"/>
                  </a:cubicBezTo>
                  <a:cubicBezTo>
                    <a:pt x="1433777" y="1278472"/>
                    <a:pt x="1585799" y="1126450"/>
                    <a:pt x="1585799" y="938922"/>
                  </a:cubicBezTo>
                  <a:cubicBezTo>
                    <a:pt x="1585799" y="751394"/>
                    <a:pt x="1433777" y="599372"/>
                    <a:pt x="1246249" y="599372"/>
                  </a:cubicBezTo>
                  <a:close/>
                  <a:moveTo>
                    <a:pt x="1235050" y="0"/>
                  </a:moveTo>
                  <a:lnTo>
                    <a:pt x="1229544" y="1036"/>
                  </a:lnTo>
                  <a:cubicBezTo>
                    <a:pt x="1489347" y="133873"/>
                    <a:pt x="1749649" y="461397"/>
                    <a:pt x="1891856" y="690361"/>
                  </a:cubicBezTo>
                  <a:cubicBezTo>
                    <a:pt x="2013592" y="919326"/>
                    <a:pt x="2102003" y="1246061"/>
                    <a:pt x="2096831" y="1529628"/>
                  </a:cubicBezTo>
                  <a:cubicBezTo>
                    <a:pt x="2096831" y="1659128"/>
                    <a:pt x="2058845" y="1842372"/>
                    <a:pt x="2003408" y="2031213"/>
                  </a:cubicBezTo>
                  <a:lnTo>
                    <a:pt x="2224895" y="2166573"/>
                  </a:lnTo>
                  <a:lnTo>
                    <a:pt x="2487611" y="2896728"/>
                  </a:lnTo>
                  <a:lnTo>
                    <a:pt x="1777602" y="2632742"/>
                  </a:lnTo>
                  <a:cubicBezTo>
                    <a:pt x="1749049" y="2692676"/>
                    <a:pt x="1721557" y="2743254"/>
                    <a:pt x="1697050" y="2780722"/>
                  </a:cubicBezTo>
                  <a:lnTo>
                    <a:pt x="789847" y="2780722"/>
                  </a:lnTo>
                  <a:cubicBezTo>
                    <a:pt x="765372" y="2743301"/>
                    <a:pt x="737918" y="2692803"/>
                    <a:pt x="709405" y="2632967"/>
                  </a:cubicBezTo>
                  <a:lnTo>
                    <a:pt x="0" y="2896728"/>
                  </a:lnTo>
                  <a:lnTo>
                    <a:pt x="262716" y="2166573"/>
                  </a:lnTo>
                  <a:lnTo>
                    <a:pt x="483603" y="2031579"/>
                  </a:lnTo>
                  <a:cubicBezTo>
                    <a:pt x="428102" y="1842611"/>
                    <a:pt x="390066" y="1659212"/>
                    <a:pt x="390066" y="1529628"/>
                  </a:cubicBezTo>
                  <a:cubicBezTo>
                    <a:pt x="384894" y="1246061"/>
                    <a:pt x="473305" y="919326"/>
                    <a:pt x="595041" y="690361"/>
                  </a:cubicBezTo>
                  <a:cubicBezTo>
                    <a:pt x="737248" y="461397"/>
                    <a:pt x="957359" y="97388"/>
                    <a:pt x="123505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sp>
        <p:nvSpPr>
          <p:cNvPr id="54" name="TextBox 53">
            <a:extLst>
              <a:ext uri="{FF2B5EF4-FFF2-40B4-BE49-F238E27FC236}">
                <a16:creationId xmlns:a16="http://schemas.microsoft.com/office/drawing/2014/main" id="{C6CF8606-75A3-49C1-9B4A-E8D086E3F423}"/>
              </a:ext>
            </a:extLst>
          </p:cNvPr>
          <p:cNvSpPr txBox="1"/>
          <p:nvPr/>
        </p:nvSpPr>
        <p:spPr>
          <a:xfrm>
            <a:off x="890694" y="2777358"/>
            <a:ext cx="5119434" cy="2185214"/>
          </a:xfrm>
          <a:prstGeom prst="rect">
            <a:avLst/>
          </a:prstGeom>
          <a:noFill/>
        </p:spPr>
        <p:txBody>
          <a:bodyPr wrap="square" rtlCol="0">
            <a:spAutoFit/>
          </a:bodyPr>
          <a:lstStyle/>
          <a:p>
            <a:pPr marL="285750" indent="-285750">
              <a:buFont typeface="Arial" panose="020B0604020202020204" pitchFamily="34" charset="0"/>
              <a:buChar char="•"/>
            </a:pPr>
            <a:r>
              <a:rPr lang="en-GB" altLang="ko-KR" sz="2000" b="1" dirty="0">
                <a:solidFill>
                  <a:schemeClr val="tx1">
                    <a:lumMod val="75000"/>
                    <a:lumOff val="25000"/>
                  </a:schemeClr>
                </a:solidFill>
                <a:cs typeface="Arial" pitchFamily="34" charset="0"/>
              </a:rPr>
              <a:t>Exploratory data analysis</a:t>
            </a:r>
          </a:p>
          <a:p>
            <a:pPr marL="285750" indent="-285750">
              <a:buFont typeface="Arial" panose="020B0604020202020204" pitchFamily="34" charset="0"/>
              <a:buChar char="•"/>
            </a:pPr>
            <a:r>
              <a:rPr lang="en-GB" altLang="ko-KR" sz="2000" b="1" dirty="0">
                <a:solidFill>
                  <a:schemeClr val="tx1">
                    <a:lumMod val="75000"/>
                    <a:lumOff val="25000"/>
                  </a:schemeClr>
                </a:solidFill>
                <a:cs typeface="Arial" pitchFamily="34" charset="0"/>
              </a:rPr>
              <a:t>Dealing with missing data</a:t>
            </a:r>
          </a:p>
          <a:p>
            <a:pPr marL="285750" indent="-285750">
              <a:buFont typeface="Arial" panose="020B0604020202020204" pitchFamily="34" charset="0"/>
              <a:buChar char="•"/>
            </a:pPr>
            <a:r>
              <a:rPr lang="en-GB" altLang="ko-KR" sz="2000" b="1" dirty="0">
                <a:solidFill>
                  <a:schemeClr val="tx1">
                    <a:lumMod val="75000"/>
                    <a:lumOff val="25000"/>
                  </a:schemeClr>
                </a:solidFill>
                <a:cs typeface="Arial" pitchFamily="34" charset="0"/>
              </a:rPr>
              <a:t>Lead scoring models</a:t>
            </a:r>
          </a:p>
          <a:p>
            <a:pPr marL="285750" indent="-285750">
              <a:buFont typeface="Arial" panose="020B0604020202020204" pitchFamily="34" charset="0"/>
              <a:buChar char="•"/>
            </a:pPr>
            <a:r>
              <a:rPr lang="en-GB" altLang="ko-KR" sz="2000" b="1" dirty="0">
                <a:solidFill>
                  <a:schemeClr val="tx1">
                    <a:lumMod val="75000"/>
                    <a:lumOff val="25000"/>
                  </a:schemeClr>
                </a:solidFill>
                <a:cs typeface="Arial" pitchFamily="34" charset="0"/>
              </a:rPr>
              <a:t>Privacy Impact Assessment</a:t>
            </a:r>
          </a:p>
          <a:p>
            <a:pPr marL="285750" indent="-285750">
              <a:buFont typeface="Arial" panose="020B0604020202020204" pitchFamily="34" charset="0"/>
              <a:buChar char="•"/>
            </a:pPr>
            <a:endParaRPr lang="en-GB" altLang="ko-KR" sz="2000" b="1" dirty="0">
              <a:solidFill>
                <a:schemeClr val="tx1">
                  <a:lumMod val="75000"/>
                  <a:lumOff val="25000"/>
                </a:schemeClr>
              </a:solidFill>
              <a:cs typeface="Arial" pitchFamily="34" charset="0"/>
            </a:endParaRPr>
          </a:p>
          <a:p>
            <a:endParaRPr lang="en-GB" altLang="ko-KR" b="1" dirty="0">
              <a:solidFill>
                <a:schemeClr val="tx1">
                  <a:lumMod val="75000"/>
                  <a:lumOff val="25000"/>
                </a:schemeClr>
              </a:solidFill>
              <a:cs typeface="Arial" pitchFamily="34" charset="0"/>
            </a:endParaRPr>
          </a:p>
          <a:p>
            <a:pPr marL="285750" indent="-285750">
              <a:buFont typeface="Arial" panose="020B0604020202020204" pitchFamily="34" charset="0"/>
              <a:buChar char="•"/>
            </a:pPr>
            <a:endParaRPr lang="ko-KR" altLang="en-US" b="1" dirty="0">
              <a:solidFill>
                <a:schemeClr val="tx1">
                  <a:lumMod val="75000"/>
                  <a:lumOff val="25000"/>
                </a:schemeClr>
              </a:solidFill>
              <a:cs typeface="Arial" pitchFamily="34" charset="0"/>
            </a:endParaRPr>
          </a:p>
        </p:txBody>
      </p:sp>
      <p:sp>
        <p:nvSpPr>
          <p:cNvPr id="55" name="TextBox 54">
            <a:extLst>
              <a:ext uri="{FF2B5EF4-FFF2-40B4-BE49-F238E27FC236}">
                <a16:creationId xmlns:a16="http://schemas.microsoft.com/office/drawing/2014/main" id="{97BD725A-FB93-431A-BADC-2BE8F536A3F1}"/>
              </a:ext>
            </a:extLst>
          </p:cNvPr>
          <p:cNvSpPr txBox="1"/>
          <p:nvPr/>
        </p:nvSpPr>
        <p:spPr>
          <a:xfrm>
            <a:off x="4718086" y="5253970"/>
            <a:ext cx="6618508" cy="1600438"/>
          </a:xfrm>
          <a:prstGeom prst="rect">
            <a:avLst/>
          </a:prstGeom>
          <a:noFill/>
        </p:spPr>
        <p:txBody>
          <a:bodyPr wrap="square" rtlCol="0">
            <a:spAutoFit/>
          </a:bodyPr>
          <a:lstStyle/>
          <a:p>
            <a:pPr marL="171450" indent="-171450">
              <a:buFont typeface="Arial" panose="020B0604020202020204" pitchFamily="34" charset="0"/>
              <a:buChar char="•"/>
            </a:pPr>
            <a:r>
              <a:rPr lang="en-GB" altLang="ko-KR" sz="2000" b="1" dirty="0">
                <a:solidFill>
                  <a:schemeClr val="tx1">
                    <a:lumMod val="75000"/>
                    <a:lumOff val="25000"/>
                  </a:schemeClr>
                </a:solidFill>
                <a:cs typeface="Arial" pitchFamily="34" charset="0"/>
              </a:rPr>
              <a:t>Complete PIA for datasets</a:t>
            </a:r>
          </a:p>
          <a:p>
            <a:pPr marL="171450" indent="-171450">
              <a:buFont typeface="Arial" panose="020B0604020202020204" pitchFamily="34" charset="0"/>
              <a:buChar char="•"/>
            </a:pPr>
            <a:r>
              <a:rPr lang="en-GB" altLang="ko-KR" sz="2000" b="1" dirty="0">
                <a:solidFill>
                  <a:schemeClr val="tx1">
                    <a:lumMod val="75000"/>
                    <a:lumOff val="25000"/>
                  </a:schemeClr>
                </a:solidFill>
                <a:cs typeface="Arial" pitchFamily="34" charset="0"/>
              </a:rPr>
              <a:t>Fit model with real data</a:t>
            </a:r>
          </a:p>
          <a:p>
            <a:pPr marL="171450" indent="-171450">
              <a:buFont typeface="Arial" panose="020B0604020202020204" pitchFamily="34" charset="0"/>
              <a:buChar char="•"/>
            </a:pPr>
            <a:r>
              <a:rPr lang="en-GB" altLang="ko-KR" sz="2000" b="1" dirty="0">
                <a:solidFill>
                  <a:schemeClr val="tx1">
                    <a:lumMod val="75000"/>
                    <a:lumOff val="25000"/>
                  </a:schemeClr>
                </a:solidFill>
                <a:cs typeface="Arial" pitchFamily="34" charset="0"/>
              </a:rPr>
              <a:t>Identify key drivers</a:t>
            </a:r>
          </a:p>
          <a:p>
            <a:pPr marL="171450" indent="-171450">
              <a:buFont typeface="Arial" panose="020B0604020202020204" pitchFamily="34" charset="0"/>
              <a:buChar char="•"/>
            </a:pPr>
            <a:r>
              <a:rPr lang="en-GB" altLang="ko-KR" sz="2000" b="1" dirty="0">
                <a:solidFill>
                  <a:schemeClr val="tx1">
                    <a:lumMod val="75000"/>
                    <a:lumOff val="25000"/>
                  </a:schemeClr>
                </a:solidFill>
                <a:cs typeface="Arial" pitchFamily="34" charset="0"/>
              </a:rPr>
              <a:t>Client profiling and effective engagement strategy*</a:t>
            </a:r>
          </a:p>
          <a:p>
            <a:endParaRPr lang="ko-KR" altLang="en-US" b="1" dirty="0">
              <a:solidFill>
                <a:schemeClr val="tx1">
                  <a:lumMod val="75000"/>
                  <a:lumOff val="25000"/>
                </a:schemeClr>
              </a:solidFill>
              <a:cs typeface="Arial" pitchFamily="34" charset="0"/>
            </a:endParaRPr>
          </a:p>
        </p:txBody>
      </p:sp>
      <p:pic>
        <p:nvPicPr>
          <p:cNvPr id="4" name="Picture 3" descr="A close up of a logo&#10;&#10;Description automatically generated">
            <a:extLst>
              <a:ext uri="{FF2B5EF4-FFF2-40B4-BE49-F238E27FC236}">
                <a16:creationId xmlns:a16="http://schemas.microsoft.com/office/drawing/2014/main" id="{9AB08A5D-23A3-478F-BF79-6535B157B8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3516" y="2797569"/>
            <a:ext cx="1120074" cy="1120074"/>
          </a:xfrm>
          <a:prstGeom prst="rect">
            <a:avLst/>
          </a:prstGeom>
        </p:spPr>
      </p:pic>
      <p:pic>
        <p:nvPicPr>
          <p:cNvPr id="16" name="Picture 15" descr="A close up of a logo&#10;&#10;Description automatically generated">
            <a:extLst>
              <a:ext uri="{FF2B5EF4-FFF2-40B4-BE49-F238E27FC236}">
                <a16:creationId xmlns:a16="http://schemas.microsoft.com/office/drawing/2014/main" id="{6DB1ED24-D313-49A7-A89B-8548E95DBD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8891" y="4906726"/>
            <a:ext cx="1018641" cy="1018641"/>
          </a:xfrm>
          <a:prstGeom prst="rect">
            <a:avLst/>
          </a:prstGeom>
        </p:spPr>
      </p:pic>
    </p:spTree>
    <p:extLst>
      <p:ext uri="{BB962C8B-B14F-4D97-AF65-F5344CB8AC3E}">
        <p14:creationId xmlns:p14="http://schemas.microsoft.com/office/powerpoint/2010/main" val="375271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4" grpId="0"/>
      <p:bldP spid="5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5B02C73-9FF2-D84B-A9F8-826F1B4AC2A1}"/>
              </a:ext>
            </a:extLst>
          </p:cNvPr>
          <p:cNvSpPr/>
          <p:nvPr/>
        </p:nvSpPr>
        <p:spPr>
          <a:xfrm>
            <a:off x="1076890" y="2767280"/>
            <a:ext cx="10038219" cy="1323439"/>
          </a:xfrm>
          <a:prstGeom prst="rect">
            <a:avLst/>
          </a:prstGeom>
          <a:noFill/>
        </p:spPr>
        <p:txBody>
          <a:bodyPr wrap="square" lIns="91440" tIns="45720" rIns="91440" bIns="45720">
            <a:spAutoFit/>
          </a:bodyPr>
          <a:lstStyle/>
          <a:p>
            <a:pPr algn="ctr"/>
            <a:r>
              <a:rPr lang="en-US" sz="8000" b="1" cap="none" spc="50" dirty="0">
                <a:ln w="25400" cmpd="sng">
                  <a:solidFill>
                    <a:srgbClr val="002060">
                      <a:alpha val="54000"/>
                    </a:srgbClr>
                  </a:solidFill>
                  <a:prstDash val="solid"/>
                </a:ln>
                <a:solidFill>
                  <a:srgbClr val="70AD47">
                    <a:tint val="1000"/>
                  </a:srgbClr>
                </a:solidFill>
                <a:effectLst>
                  <a:glow rad="38100">
                    <a:schemeClr val="accent1">
                      <a:alpha val="40000"/>
                    </a:schemeClr>
                  </a:glow>
                </a:effectLst>
              </a:rPr>
              <a:t>THANK YOU!</a:t>
            </a:r>
          </a:p>
        </p:txBody>
      </p:sp>
      <p:grpSp>
        <p:nvGrpSpPr>
          <p:cNvPr id="6" name="Group 5">
            <a:extLst>
              <a:ext uri="{FF2B5EF4-FFF2-40B4-BE49-F238E27FC236}">
                <a16:creationId xmlns:a16="http://schemas.microsoft.com/office/drawing/2014/main" id="{F97CD88C-B3DF-6D41-A1A5-E97867CC6E2B}"/>
              </a:ext>
            </a:extLst>
          </p:cNvPr>
          <p:cNvGrpSpPr/>
          <p:nvPr/>
        </p:nvGrpSpPr>
        <p:grpSpPr>
          <a:xfrm>
            <a:off x="1004187" y="5436357"/>
            <a:ext cx="6619669" cy="625662"/>
            <a:chOff x="635696" y="5777557"/>
            <a:chExt cx="6619669" cy="625662"/>
          </a:xfrm>
        </p:grpSpPr>
        <p:sp>
          <p:nvSpPr>
            <p:cNvPr id="7" name="TextBox 6">
              <a:extLst>
                <a:ext uri="{FF2B5EF4-FFF2-40B4-BE49-F238E27FC236}">
                  <a16:creationId xmlns:a16="http://schemas.microsoft.com/office/drawing/2014/main" id="{0A3B77B7-5022-4C49-98C3-9CF77F653145}"/>
                </a:ext>
              </a:extLst>
            </p:cNvPr>
            <p:cNvSpPr txBox="1"/>
            <p:nvPr/>
          </p:nvSpPr>
          <p:spPr>
            <a:xfrm>
              <a:off x="635696" y="5777557"/>
              <a:ext cx="6619669" cy="338554"/>
            </a:xfrm>
            <a:prstGeom prst="rect">
              <a:avLst/>
            </a:prstGeom>
            <a:noFill/>
          </p:spPr>
          <p:txBody>
            <a:bodyPr wrap="square" rtlCol="0" anchor="ctr">
              <a:spAutoFit/>
            </a:bodyPr>
            <a:lstStyle/>
            <a:p>
              <a:r>
                <a:rPr lang="en-US" sz="1600" b="1" dirty="0">
                  <a:solidFill>
                    <a:srgbClr val="002060"/>
                  </a:solidFill>
                  <a:cs typeface="Arial" pitchFamily="34" charset="0"/>
                </a:rPr>
                <a:t>Group 28:</a:t>
              </a:r>
            </a:p>
          </p:txBody>
        </p:sp>
        <p:sp>
          <p:nvSpPr>
            <p:cNvPr id="8" name="TextBox 7">
              <a:extLst>
                <a:ext uri="{FF2B5EF4-FFF2-40B4-BE49-F238E27FC236}">
                  <a16:creationId xmlns:a16="http://schemas.microsoft.com/office/drawing/2014/main" id="{BFE0D2A1-F36A-FB46-B347-4946B7D9E3A5}"/>
                </a:ext>
              </a:extLst>
            </p:cNvPr>
            <p:cNvSpPr txBox="1"/>
            <p:nvPr/>
          </p:nvSpPr>
          <p:spPr>
            <a:xfrm>
              <a:off x="635696" y="6064665"/>
              <a:ext cx="6619669" cy="338554"/>
            </a:xfrm>
            <a:prstGeom prst="rect">
              <a:avLst/>
            </a:prstGeom>
            <a:noFill/>
          </p:spPr>
          <p:txBody>
            <a:bodyPr wrap="square" rtlCol="0" anchor="ctr">
              <a:spAutoFit/>
            </a:bodyPr>
            <a:lstStyle/>
            <a:p>
              <a:r>
                <a:rPr lang="en-GB" sz="1600" dirty="0">
                  <a:solidFill>
                    <a:srgbClr val="002060"/>
                  </a:solidFill>
                  <a:cs typeface="Arial" pitchFamily="34" charset="0"/>
                </a:rPr>
                <a:t>Xin</a:t>
              </a:r>
              <a:r>
                <a:rPr lang="en-GB" sz="1600" dirty="0">
                  <a:solidFill>
                    <a:srgbClr val="002060"/>
                  </a:solidFill>
                </a:rPr>
                <a:t> </a:t>
              </a:r>
              <a:r>
                <a:rPr lang="en-GB" sz="1600" dirty="0">
                  <a:solidFill>
                    <a:srgbClr val="002060"/>
                  </a:solidFill>
                  <a:cs typeface="Arial" pitchFamily="34" charset="0"/>
                </a:rPr>
                <a:t>Li | </a:t>
              </a:r>
              <a:r>
                <a:rPr lang="en-GB" sz="1600" dirty="0" err="1">
                  <a:solidFill>
                    <a:srgbClr val="002060"/>
                  </a:solidFill>
                  <a:cs typeface="Arial" pitchFamily="34" charset="0"/>
                </a:rPr>
                <a:t>Xinhui</a:t>
              </a:r>
              <a:r>
                <a:rPr lang="en-GB" sz="1600" dirty="0">
                  <a:solidFill>
                    <a:srgbClr val="002060"/>
                  </a:solidFill>
                  <a:cs typeface="Arial" pitchFamily="34" charset="0"/>
                </a:rPr>
                <a:t> Lu | Ziyan Zhao | Bing Yuan | Raelene Huang</a:t>
              </a:r>
              <a:endParaRPr lang="en-AU" sz="1600" dirty="0">
                <a:solidFill>
                  <a:srgbClr val="002060"/>
                </a:solidFill>
                <a:cs typeface="Arial" pitchFamily="34" charset="0"/>
              </a:endParaRPr>
            </a:p>
          </p:txBody>
        </p:sp>
      </p:grpSp>
    </p:spTree>
    <p:extLst>
      <p:ext uri="{BB962C8B-B14F-4D97-AF65-F5344CB8AC3E}">
        <p14:creationId xmlns:p14="http://schemas.microsoft.com/office/powerpoint/2010/main" val="2670125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50216" y="659748"/>
            <a:ext cx="3931570" cy="923330"/>
          </a:xfrm>
          <a:prstGeom prst="rect">
            <a:avLst/>
          </a:prstGeom>
          <a:noFill/>
        </p:spPr>
        <p:txBody>
          <a:bodyPr wrap="square" rtlCol="0" anchor="ctr">
            <a:spAutoFit/>
          </a:bodyPr>
          <a:lstStyle/>
          <a:p>
            <a:r>
              <a:rPr lang="en-US" altLang="ko-KR" sz="5400" dirty="0">
                <a:solidFill>
                  <a:schemeClr val="bg1"/>
                </a:solidFill>
                <a:cs typeface="Arial" pitchFamily="34" charset="0"/>
              </a:rPr>
              <a:t>Client</a:t>
            </a:r>
          </a:p>
        </p:txBody>
      </p:sp>
      <p:grpSp>
        <p:nvGrpSpPr>
          <p:cNvPr id="14" name="Group 13">
            <a:extLst>
              <a:ext uri="{FF2B5EF4-FFF2-40B4-BE49-F238E27FC236}">
                <a16:creationId xmlns:a16="http://schemas.microsoft.com/office/drawing/2014/main" id="{B0E3F1C5-2C7C-46CF-B650-513F67A38C80}"/>
              </a:ext>
            </a:extLst>
          </p:cNvPr>
          <p:cNvGrpSpPr/>
          <p:nvPr/>
        </p:nvGrpSpPr>
        <p:grpSpPr>
          <a:xfrm>
            <a:off x="4342743" y="7191000"/>
            <a:ext cx="3187416" cy="576000"/>
            <a:chOff x="6669022" y="3358038"/>
            <a:chExt cx="2401714" cy="576000"/>
          </a:xfrm>
        </p:grpSpPr>
        <p:sp>
          <p:nvSpPr>
            <p:cNvPr id="15" name="Rounded Rectangle 4">
              <a:extLst>
                <a:ext uri="{FF2B5EF4-FFF2-40B4-BE49-F238E27FC236}">
                  <a16:creationId xmlns:a16="http://schemas.microsoft.com/office/drawing/2014/main" id="{C1165BEC-69DA-41B2-9402-3860BD893F52}"/>
                </a:ext>
              </a:extLst>
            </p:cNvPr>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a:extLst>
                <a:ext uri="{FF2B5EF4-FFF2-40B4-BE49-F238E27FC236}">
                  <a16:creationId xmlns:a16="http://schemas.microsoft.com/office/drawing/2014/main" id="{7EC51D46-00B7-4A70-9C01-BFF66418D560}"/>
                </a:ext>
              </a:extLst>
            </p:cNvPr>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itchFamily="34" charset="0"/>
                </a:rPr>
                <a:t>Limited Resources!</a:t>
              </a:r>
              <a:endParaRPr lang="ko-KR" altLang="en-US" b="1" dirty="0">
                <a:solidFill>
                  <a:schemeClr val="tx1">
                    <a:lumMod val="75000"/>
                    <a:lumOff val="25000"/>
                  </a:schemeClr>
                </a:solidFill>
                <a:cs typeface="Arial" pitchFamily="34" charset="0"/>
              </a:endParaRPr>
            </a:p>
          </p:txBody>
        </p:sp>
      </p:grpSp>
      <p:sp>
        <p:nvSpPr>
          <p:cNvPr id="18" name="TextBox 17">
            <a:extLst>
              <a:ext uri="{FF2B5EF4-FFF2-40B4-BE49-F238E27FC236}">
                <a16:creationId xmlns:a16="http://schemas.microsoft.com/office/drawing/2014/main" id="{C84567BD-7342-4600-A09B-76409E5B12E1}"/>
              </a:ext>
            </a:extLst>
          </p:cNvPr>
          <p:cNvSpPr txBox="1"/>
          <p:nvPr/>
        </p:nvSpPr>
        <p:spPr>
          <a:xfrm>
            <a:off x="2826816" y="2867004"/>
            <a:ext cx="6538367" cy="338554"/>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University of Melbourne’s constituents' team</a:t>
            </a:r>
          </a:p>
        </p:txBody>
      </p:sp>
      <p:grpSp>
        <p:nvGrpSpPr>
          <p:cNvPr id="25" name="Group 24">
            <a:extLst>
              <a:ext uri="{FF2B5EF4-FFF2-40B4-BE49-F238E27FC236}">
                <a16:creationId xmlns:a16="http://schemas.microsoft.com/office/drawing/2014/main" id="{1C23A31A-643E-4C82-AA88-90695FF7ED9B}"/>
              </a:ext>
            </a:extLst>
          </p:cNvPr>
          <p:cNvGrpSpPr/>
          <p:nvPr/>
        </p:nvGrpSpPr>
        <p:grpSpPr>
          <a:xfrm>
            <a:off x="2513115" y="3445309"/>
            <a:ext cx="5162511" cy="1118512"/>
            <a:chOff x="2180556" y="4319146"/>
            <a:chExt cx="4054844" cy="1118512"/>
          </a:xfrm>
        </p:grpSpPr>
        <p:sp>
          <p:nvSpPr>
            <p:cNvPr id="28" name="TextBox 27">
              <a:extLst>
                <a:ext uri="{FF2B5EF4-FFF2-40B4-BE49-F238E27FC236}">
                  <a16:creationId xmlns:a16="http://schemas.microsoft.com/office/drawing/2014/main" id="{977D41B4-DC0C-4F54-9EAB-915D203BA180}"/>
                </a:ext>
              </a:extLst>
            </p:cNvPr>
            <p:cNvSpPr txBox="1"/>
            <p:nvPr/>
          </p:nvSpPr>
          <p:spPr>
            <a:xfrm>
              <a:off x="2180556" y="4483551"/>
              <a:ext cx="3683695" cy="954107"/>
            </a:xfrm>
            <a:prstGeom prst="rect">
              <a:avLst/>
            </a:prstGeom>
            <a:noFill/>
          </p:spPr>
          <p:txBody>
            <a:bodyPr wrap="square" rtlCol="0">
              <a:spAutoFit/>
            </a:bodyPr>
            <a:lstStyle/>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Focuses</a:t>
              </a:r>
              <a:r>
                <a:rPr lang="en-AU" sz="2400" dirty="0"/>
                <a:t> </a:t>
              </a:r>
              <a:r>
                <a:rPr lang="en-AU" sz="1600" dirty="0">
                  <a:solidFill>
                    <a:schemeClr val="tx1">
                      <a:lumMod val="75000"/>
                      <a:lumOff val="25000"/>
                    </a:schemeClr>
                  </a:solidFill>
                  <a:cs typeface="Arial" pitchFamily="34" charset="0"/>
                </a:rPr>
                <a:t>on industry partners</a:t>
              </a:r>
            </a:p>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Offers research collaboration, consultancy and innovation collaboration. </a:t>
              </a:r>
            </a:p>
          </p:txBody>
        </p:sp>
        <p:sp>
          <p:nvSpPr>
            <p:cNvPr id="31" name="TextBox 30">
              <a:extLst>
                <a:ext uri="{FF2B5EF4-FFF2-40B4-BE49-F238E27FC236}">
                  <a16:creationId xmlns:a16="http://schemas.microsoft.com/office/drawing/2014/main" id="{751E4276-260F-45CC-84A2-F78D2F47131D}"/>
                </a:ext>
              </a:extLst>
            </p:cNvPr>
            <p:cNvSpPr txBox="1"/>
            <p:nvPr/>
          </p:nvSpPr>
          <p:spPr>
            <a:xfrm>
              <a:off x="2551705" y="4319146"/>
              <a:ext cx="3683695" cy="338554"/>
            </a:xfrm>
            <a:prstGeom prst="rect">
              <a:avLst/>
            </a:prstGeom>
            <a:noFill/>
          </p:spPr>
          <p:txBody>
            <a:bodyPr wrap="square" rtlCol="0">
              <a:spAutoFit/>
            </a:bodyPr>
            <a:lstStyle/>
            <a:p>
              <a:r>
                <a:rPr lang="en-AU" sz="1600" b="1" dirty="0">
                  <a:solidFill>
                    <a:schemeClr val="accent4"/>
                  </a:solidFill>
                  <a:cs typeface="Arial" pitchFamily="34" charset="0"/>
                </a:rPr>
                <a:t>Research</a:t>
              </a:r>
              <a:endParaRPr lang="ko-KR" altLang="en-US" sz="1600" b="1" dirty="0">
                <a:solidFill>
                  <a:schemeClr val="accent4"/>
                </a:solidFill>
                <a:cs typeface="Arial" pitchFamily="34" charset="0"/>
              </a:endParaRPr>
            </a:p>
          </p:txBody>
        </p:sp>
      </p:grpSp>
      <p:pic>
        <p:nvPicPr>
          <p:cNvPr id="37" name="Picture 36">
            <a:extLst>
              <a:ext uri="{FF2B5EF4-FFF2-40B4-BE49-F238E27FC236}">
                <a16:creationId xmlns:a16="http://schemas.microsoft.com/office/drawing/2014/main" id="{1EF2CAF8-5751-44F2-A701-A5299DAEDE34}"/>
              </a:ext>
            </a:extLst>
          </p:cNvPr>
          <p:cNvPicPr>
            <a:picLocks noChangeAspect="1"/>
          </p:cNvPicPr>
          <p:nvPr/>
        </p:nvPicPr>
        <p:blipFill>
          <a:blip r:embed="rId2"/>
          <a:stretch>
            <a:fillRect/>
          </a:stretch>
        </p:blipFill>
        <p:spPr>
          <a:xfrm>
            <a:off x="105414" y="2765950"/>
            <a:ext cx="2407701" cy="2407701"/>
          </a:xfrm>
          <a:prstGeom prst="rect">
            <a:avLst/>
          </a:prstGeom>
        </p:spPr>
      </p:pic>
      <p:pic>
        <p:nvPicPr>
          <p:cNvPr id="39" name="Picture 38" descr="A close up of a logo&#10;&#10;Description automatically generated">
            <a:extLst>
              <a:ext uri="{FF2B5EF4-FFF2-40B4-BE49-F238E27FC236}">
                <a16:creationId xmlns:a16="http://schemas.microsoft.com/office/drawing/2014/main" id="{70E817F1-734F-45AB-AEE9-55C7E0AD8C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315" y="6858000"/>
            <a:ext cx="1597676" cy="1597676"/>
          </a:xfrm>
          <a:prstGeom prst="rect">
            <a:avLst/>
          </a:prstGeom>
        </p:spPr>
      </p:pic>
      <p:pic>
        <p:nvPicPr>
          <p:cNvPr id="40" name="Picture 39" descr="A close up of a sign&#10;&#10;Description automatically generated">
            <a:extLst>
              <a:ext uri="{FF2B5EF4-FFF2-40B4-BE49-F238E27FC236}">
                <a16:creationId xmlns:a16="http://schemas.microsoft.com/office/drawing/2014/main" id="{F308E432-2660-4DCD-AE8B-926D451734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3914" y="6858000"/>
            <a:ext cx="1242000" cy="1242000"/>
          </a:xfrm>
          <a:prstGeom prst="rect">
            <a:avLst/>
          </a:prstGeom>
        </p:spPr>
      </p:pic>
      <p:sp>
        <p:nvSpPr>
          <p:cNvPr id="23" name="TextBox 22">
            <a:extLst>
              <a:ext uri="{FF2B5EF4-FFF2-40B4-BE49-F238E27FC236}">
                <a16:creationId xmlns:a16="http://schemas.microsoft.com/office/drawing/2014/main" id="{9854E6CA-D62B-4943-8B95-07E17C8978DE}"/>
              </a:ext>
            </a:extLst>
          </p:cNvPr>
          <p:cNvSpPr txBox="1"/>
          <p:nvPr/>
        </p:nvSpPr>
        <p:spPr>
          <a:xfrm>
            <a:off x="2513115" y="4984801"/>
            <a:ext cx="4689975" cy="1323439"/>
          </a:xfrm>
          <a:prstGeom prst="rect">
            <a:avLst/>
          </a:prstGeom>
          <a:noFill/>
        </p:spPr>
        <p:txBody>
          <a:bodyPr wrap="square" rtlCol="0">
            <a:spAutoFit/>
          </a:bodyPr>
          <a:lstStyle/>
          <a:p>
            <a:pPr marL="457144" lvl="1"/>
            <a:r>
              <a:rPr lang="en-AU" sz="1600" dirty="0">
                <a:solidFill>
                  <a:schemeClr val="tx1">
                    <a:lumMod val="75000"/>
                    <a:lumOff val="25000"/>
                  </a:schemeClr>
                </a:solidFill>
                <a:cs typeface="Arial" pitchFamily="34" charset="0"/>
              </a:rPr>
              <a:t>Scope of the Project</a:t>
            </a:r>
          </a:p>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Develop a scoring model for the opportunities</a:t>
            </a:r>
          </a:p>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Gain insights / determine the </a:t>
            </a:r>
          </a:p>
          <a:p>
            <a:pPr marL="457144" lvl="1"/>
            <a:endParaRPr lang="en-AU" sz="1600"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625342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04425" y="918417"/>
            <a:ext cx="6783150" cy="923330"/>
          </a:xfrm>
          <a:prstGeom prst="rect">
            <a:avLst/>
          </a:prstGeom>
          <a:noFill/>
        </p:spPr>
        <p:txBody>
          <a:bodyPr wrap="square" rtlCol="0" anchor="ctr">
            <a:spAutoFit/>
          </a:bodyPr>
          <a:lstStyle/>
          <a:p>
            <a:r>
              <a:rPr lang="en-US" altLang="ko-KR" sz="5400" dirty="0">
                <a:solidFill>
                  <a:schemeClr val="bg1"/>
                </a:solidFill>
                <a:cs typeface="Arial" pitchFamily="34" charset="0"/>
              </a:rPr>
              <a:t>Problem Statements</a:t>
            </a:r>
            <a:endParaRPr lang="ko-KR" altLang="en-US" sz="5400" dirty="0">
              <a:solidFill>
                <a:schemeClr val="bg1"/>
              </a:solidFill>
              <a:cs typeface="Arial" pitchFamily="34" charset="0"/>
            </a:endParaRPr>
          </a:p>
        </p:txBody>
      </p:sp>
      <p:grpSp>
        <p:nvGrpSpPr>
          <p:cNvPr id="22" name="Group 21">
            <a:extLst>
              <a:ext uri="{FF2B5EF4-FFF2-40B4-BE49-F238E27FC236}">
                <a16:creationId xmlns:a16="http://schemas.microsoft.com/office/drawing/2014/main" id="{77CAFC84-4744-4178-95B5-AB423D30EFA8}"/>
              </a:ext>
            </a:extLst>
          </p:cNvPr>
          <p:cNvGrpSpPr/>
          <p:nvPr/>
        </p:nvGrpSpPr>
        <p:grpSpPr>
          <a:xfrm>
            <a:off x="13547" y="3378553"/>
            <a:ext cx="10580115" cy="1232757"/>
            <a:chOff x="5692278" y="3070393"/>
            <a:chExt cx="4707541" cy="1232757"/>
          </a:xfrm>
        </p:grpSpPr>
        <p:sp>
          <p:nvSpPr>
            <p:cNvPr id="8" name="TextBox 7"/>
            <p:cNvSpPr txBox="1"/>
            <p:nvPr/>
          </p:nvSpPr>
          <p:spPr>
            <a:xfrm>
              <a:off x="6319038" y="3779930"/>
              <a:ext cx="3362911" cy="523220"/>
            </a:xfrm>
            <a:prstGeom prst="rect">
              <a:avLst/>
            </a:prstGeom>
            <a:noFill/>
          </p:spPr>
          <p:txBody>
            <a:bodyPr wrap="square" rtlCol="0">
              <a:spAutoFit/>
            </a:bodyPr>
            <a:lstStyle/>
            <a:p>
              <a:pPr marL="285750" indent="-285750">
                <a:buFont typeface="Arial" panose="020B0604020202020204" pitchFamily="34" charset="0"/>
                <a:buChar char="•"/>
              </a:pPr>
              <a:r>
                <a:rPr lang="en-AU" sz="1400" dirty="0">
                  <a:latin typeface="Calibri" panose="020F0502020204030204" pitchFamily="34" charset="0"/>
                  <a:cs typeface="Calibri" panose="020F0502020204030204" pitchFamily="34" charset="0"/>
                </a:rPr>
                <a:t>Scoring each lead/opportunity in terms of its likelihood of success of conversion into a financial agreement and relationships.</a:t>
              </a:r>
              <a:endParaRPr lang="en-US" altLang="ko-KR" sz="1400" dirty="0">
                <a:cs typeface="Arial" pitchFamily="34" charset="0"/>
              </a:endParaRPr>
            </a:p>
          </p:txBody>
        </p:sp>
        <p:sp>
          <p:nvSpPr>
            <p:cNvPr id="9" name="TextBox 8"/>
            <p:cNvSpPr txBox="1"/>
            <p:nvPr/>
          </p:nvSpPr>
          <p:spPr>
            <a:xfrm>
              <a:off x="6300566" y="3261304"/>
              <a:ext cx="4099253" cy="584775"/>
            </a:xfrm>
            <a:prstGeom prst="rect">
              <a:avLst/>
            </a:prstGeom>
            <a:noFill/>
          </p:spPr>
          <p:txBody>
            <a:bodyPr wrap="square" lIns="108000" rIns="108000" rtlCol="0">
              <a:spAutoFit/>
            </a:bodyPr>
            <a:lstStyle/>
            <a:p>
              <a:r>
                <a:rPr lang="en-AU" sz="3200" dirty="0">
                  <a:latin typeface="Calibri" panose="020F0502020204030204" pitchFamily="34" charset="0"/>
                  <a:cs typeface="Calibri" panose="020F0502020204030204" pitchFamily="34" charset="0"/>
                </a:rPr>
                <a:t>Generate a lead scoring model</a:t>
              </a:r>
            </a:p>
          </p:txBody>
        </p:sp>
        <p:sp>
          <p:nvSpPr>
            <p:cNvPr id="7" name="TextBox 6"/>
            <p:cNvSpPr txBox="1"/>
            <p:nvPr/>
          </p:nvSpPr>
          <p:spPr>
            <a:xfrm>
              <a:off x="5692278" y="3070393"/>
              <a:ext cx="1078173" cy="1107996"/>
            </a:xfrm>
            <a:prstGeom prst="rect">
              <a:avLst/>
            </a:prstGeom>
            <a:noFill/>
          </p:spPr>
          <p:txBody>
            <a:bodyPr wrap="square" lIns="108000" rIns="108000" rtlCol="0">
              <a:spAutoFit/>
            </a:bodyPr>
            <a:lstStyle/>
            <a:p>
              <a:r>
                <a:rPr lang="en-US" altLang="ko-KR" sz="6600" b="1" dirty="0">
                  <a:cs typeface="Arial" pitchFamily="34" charset="0"/>
                </a:rPr>
                <a:t>01</a:t>
              </a:r>
              <a:endParaRPr lang="ko-KR" altLang="en-US" sz="6600" b="1" dirty="0">
                <a:cs typeface="Arial" pitchFamily="34" charset="0"/>
              </a:endParaRPr>
            </a:p>
          </p:txBody>
        </p:sp>
      </p:grpSp>
      <p:grpSp>
        <p:nvGrpSpPr>
          <p:cNvPr id="27" name="Group 26">
            <a:extLst>
              <a:ext uri="{FF2B5EF4-FFF2-40B4-BE49-F238E27FC236}">
                <a16:creationId xmlns:a16="http://schemas.microsoft.com/office/drawing/2014/main" id="{BC1A5C06-9DB4-413C-9356-73FF09130A4F}"/>
              </a:ext>
            </a:extLst>
          </p:cNvPr>
          <p:cNvGrpSpPr/>
          <p:nvPr/>
        </p:nvGrpSpPr>
        <p:grpSpPr>
          <a:xfrm>
            <a:off x="1862375" y="5198610"/>
            <a:ext cx="9902166" cy="1107996"/>
            <a:chOff x="5692278" y="3070393"/>
            <a:chExt cx="4707541" cy="1107996"/>
          </a:xfrm>
        </p:grpSpPr>
        <p:sp>
          <p:nvSpPr>
            <p:cNvPr id="29" name="TextBox 28">
              <a:extLst>
                <a:ext uri="{FF2B5EF4-FFF2-40B4-BE49-F238E27FC236}">
                  <a16:creationId xmlns:a16="http://schemas.microsoft.com/office/drawing/2014/main" id="{94F50ED2-77D6-4064-8834-6CA6460394EB}"/>
                </a:ext>
              </a:extLst>
            </p:cNvPr>
            <p:cNvSpPr txBox="1"/>
            <p:nvPr/>
          </p:nvSpPr>
          <p:spPr>
            <a:xfrm>
              <a:off x="6235395" y="3321837"/>
              <a:ext cx="4164424" cy="584775"/>
            </a:xfrm>
            <a:prstGeom prst="rect">
              <a:avLst/>
            </a:prstGeom>
            <a:noFill/>
          </p:spPr>
          <p:txBody>
            <a:bodyPr wrap="square" lIns="108000" rIns="108000" rtlCol="0">
              <a:spAutoFit/>
            </a:bodyPr>
            <a:lstStyle/>
            <a:p>
              <a:r>
                <a:rPr lang="en-AU" sz="3200" dirty="0">
                  <a:latin typeface="Calibri" panose="020F0502020204030204" pitchFamily="34" charset="0"/>
                  <a:cs typeface="Calibri" panose="020F0502020204030204" pitchFamily="34" charset="0"/>
                </a:rPr>
                <a:t>What are the key drivers for successful conversion?</a:t>
              </a:r>
              <a:endParaRPr lang="ko-KR" altLang="en-US" sz="2800" b="1" dirty="0">
                <a:cs typeface="Arial" pitchFamily="34" charset="0"/>
              </a:endParaRPr>
            </a:p>
          </p:txBody>
        </p:sp>
        <p:sp>
          <p:nvSpPr>
            <p:cNvPr id="30" name="TextBox 29">
              <a:extLst>
                <a:ext uri="{FF2B5EF4-FFF2-40B4-BE49-F238E27FC236}">
                  <a16:creationId xmlns:a16="http://schemas.microsoft.com/office/drawing/2014/main" id="{3F4FFC14-B4AA-49BC-8F34-087407605B97}"/>
                </a:ext>
              </a:extLst>
            </p:cNvPr>
            <p:cNvSpPr txBox="1"/>
            <p:nvPr/>
          </p:nvSpPr>
          <p:spPr>
            <a:xfrm>
              <a:off x="5692278" y="3070393"/>
              <a:ext cx="1078173" cy="1107996"/>
            </a:xfrm>
            <a:prstGeom prst="rect">
              <a:avLst/>
            </a:prstGeom>
            <a:noFill/>
          </p:spPr>
          <p:txBody>
            <a:bodyPr wrap="square" lIns="108000" rIns="108000" rtlCol="0">
              <a:spAutoFit/>
            </a:bodyPr>
            <a:lstStyle/>
            <a:p>
              <a:r>
                <a:rPr lang="en-US" altLang="ko-KR" sz="6600" b="1" dirty="0">
                  <a:cs typeface="Arial" pitchFamily="34" charset="0"/>
                </a:rPr>
                <a:t>02</a:t>
              </a:r>
              <a:endParaRPr lang="ko-KR" altLang="en-US" sz="6600" b="1" dirty="0">
                <a:cs typeface="Arial" pitchFamily="34" charset="0"/>
              </a:endParaRPr>
            </a:p>
          </p:txBody>
        </p:sp>
      </p:grpSp>
      <p:pic>
        <p:nvPicPr>
          <p:cNvPr id="4" name="Picture 3" descr="A close up of a logo&#10;&#10;Description automatically generated">
            <a:extLst>
              <a:ext uri="{FF2B5EF4-FFF2-40B4-BE49-F238E27FC236}">
                <a16:creationId xmlns:a16="http://schemas.microsoft.com/office/drawing/2014/main" id="{CAD9395B-C902-4F92-9317-F7B819CFF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3016" y="3518158"/>
            <a:ext cx="1272161" cy="1272161"/>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DAE8168B-FBA9-46FB-93B8-D0CFEBB83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164" y="5109650"/>
            <a:ext cx="1265582" cy="1265582"/>
          </a:xfrm>
          <a:prstGeom prst="rect">
            <a:avLst/>
          </a:prstGeom>
        </p:spPr>
      </p:pic>
    </p:spTree>
    <p:extLst>
      <p:ext uri="{BB962C8B-B14F-4D97-AF65-F5344CB8AC3E}">
        <p14:creationId xmlns:p14="http://schemas.microsoft.com/office/powerpoint/2010/main" val="30010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500" fill="hold"/>
                                        <p:tgtEl>
                                          <p:spTgt spid="27"/>
                                        </p:tgtEl>
                                        <p:attrNameLst>
                                          <p:attrName>ppt_x</p:attrName>
                                        </p:attrNameLst>
                                      </p:cBhvr>
                                      <p:tavLst>
                                        <p:tav tm="0">
                                          <p:val>
                                            <p:strVal val="#ppt_x"/>
                                          </p:val>
                                        </p:tav>
                                        <p:tav tm="100000">
                                          <p:val>
                                            <p:strVal val="#ppt_x"/>
                                          </p:val>
                                        </p:tav>
                                      </p:tavLst>
                                    </p:anim>
                                    <p:anim calcmode="lin" valueType="num">
                                      <p:cBhvr additive="base">
                                        <p:cTn id="2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65424" y="877473"/>
            <a:ext cx="5061151" cy="923330"/>
          </a:xfrm>
          <a:prstGeom prst="rect">
            <a:avLst/>
          </a:prstGeom>
          <a:noFill/>
        </p:spPr>
        <p:txBody>
          <a:bodyPr wrap="square" rtlCol="0" anchor="ctr">
            <a:spAutoFit/>
          </a:bodyPr>
          <a:lstStyle/>
          <a:p>
            <a:r>
              <a:rPr lang="en-US" altLang="ko-KR" sz="5400" dirty="0">
                <a:solidFill>
                  <a:schemeClr val="bg1"/>
                </a:solidFill>
                <a:cs typeface="Arial" pitchFamily="34" charset="0"/>
              </a:rPr>
              <a:t>Key Challenges</a:t>
            </a:r>
            <a:endParaRPr lang="ko-KR" altLang="en-US" sz="5400" dirty="0">
              <a:solidFill>
                <a:schemeClr val="bg1"/>
              </a:solidFill>
              <a:cs typeface="Arial" pitchFamily="34" charset="0"/>
            </a:endParaRPr>
          </a:p>
        </p:txBody>
      </p:sp>
      <p:pic>
        <p:nvPicPr>
          <p:cNvPr id="4" name="Picture 3" descr="A close up of a logo&#10;&#10;Description automatically generated">
            <a:extLst>
              <a:ext uri="{FF2B5EF4-FFF2-40B4-BE49-F238E27FC236}">
                <a16:creationId xmlns:a16="http://schemas.microsoft.com/office/drawing/2014/main" id="{CAD9395B-C902-4F92-9317-F7B819CFF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3834" y="6957394"/>
            <a:ext cx="1272161" cy="1272161"/>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DAE8168B-FBA9-46FB-93B8-D0CFEBB83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358" y="6963973"/>
            <a:ext cx="1265582" cy="1265582"/>
          </a:xfrm>
          <a:prstGeom prst="rect">
            <a:avLst/>
          </a:prstGeom>
        </p:spPr>
      </p:pic>
      <p:sp>
        <p:nvSpPr>
          <p:cNvPr id="3" name="TextBox 2">
            <a:extLst>
              <a:ext uri="{FF2B5EF4-FFF2-40B4-BE49-F238E27FC236}">
                <a16:creationId xmlns:a16="http://schemas.microsoft.com/office/drawing/2014/main" id="{02E1857F-7043-6D40-9D92-E8A772D3A2F8}"/>
              </a:ext>
            </a:extLst>
          </p:cNvPr>
          <p:cNvSpPr txBox="1"/>
          <p:nvPr/>
        </p:nvSpPr>
        <p:spPr>
          <a:xfrm>
            <a:off x="1283149" y="3429000"/>
            <a:ext cx="3980577" cy="2308324"/>
          </a:xfrm>
          <a:prstGeom prst="rect">
            <a:avLst/>
          </a:prstGeom>
          <a:noFill/>
        </p:spPr>
        <p:txBody>
          <a:bodyPr wrap="none" rtlCol="0">
            <a:spAutoFit/>
          </a:bodyPr>
          <a:lstStyle/>
          <a:p>
            <a:r>
              <a:rPr lang="en-US" dirty="0"/>
              <a:t>Dealing with missing data</a:t>
            </a:r>
          </a:p>
          <a:p>
            <a:r>
              <a:rPr lang="en-US" dirty="0"/>
              <a:t>Data entry issues (data cleaning)</a:t>
            </a:r>
          </a:p>
          <a:p>
            <a:r>
              <a:rPr lang="en-US" dirty="0"/>
              <a:t>Feature engineering (categorial data)</a:t>
            </a:r>
          </a:p>
          <a:p>
            <a:r>
              <a:rPr lang="en-US" dirty="0"/>
              <a:t>Imbalanced dataset</a:t>
            </a:r>
          </a:p>
          <a:p>
            <a:r>
              <a:rPr lang="en-US" dirty="0"/>
              <a:t>Model selection</a:t>
            </a:r>
          </a:p>
          <a:p>
            <a:r>
              <a:rPr lang="en-US" dirty="0"/>
              <a:t>Model tuning</a:t>
            </a:r>
          </a:p>
          <a:p>
            <a:r>
              <a:rPr lang="en-US" dirty="0"/>
              <a:t>Validating performance</a:t>
            </a:r>
          </a:p>
          <a:p>
            <a:r>
              <a:rPr lang="en-US" dirty="0"/>
              <a:t>Interpreting models and results</a:t>
            </a:r>
          </a:p>
        </p:txBody>
      </p:sp>
    </p:spTree>
    <p:extLst>
      <p:ext uri="{BB962C8B-B14F-4D97-AF65-F5344CB8AC3E}">
        <p14:creationId xmlns:p14="http://schemas.microsoft.com/office/powerpoint/2010/main" val="1154481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65424" y="877473"/>
            <a:ext cx="5061151" cy="923330"/>
          </a:xfrm>
          <a:prstGeom prst="rect">
            <a:avLst/>
          </a:prstGeom>
          <a:noFill/>
        </p:spPr>
        <p:txBody>
          <a:bodyPr wrap="square" rtlCol="0" anchor="ctr">
            <a:spAutoFit/>
          </a:bodyPr>
          <a:lstStyle/>
          <a:p>
            <a:r>
              <a:rPr lang="en-US" altLang="ko-KR" sz="5400" dirty="0">
                <a:solidFill>
                  <a:schemeClr val="bg1"/>
                </a:solidFill>
                <a:cs typeface="Arial" pitchFamily="34" charset="0"/>
              </a:rPr>
              <a:t>ML Pipeline</a:t>
            </a:r>
            <a:endParaRPr lang="ko-KR" altLang="en-US" sz="5400" dirty="0">
              <a:solidFill>
                <a:schemeClr val="bg1"/>
              </a:solidFill>
              <a:cs typeface="Arial" pitchFamily="34" charset="0"/>
            </a:endParaRPr>
          </a:p>
        </p:txBody>
      </p:sp>
      <p:pic>
        <p:nvPicPr>
          <p:cNvPr id="4" name="Picture 3" descr="A close up of a logo&#10;&#10;Description automatically generated">
            <a:extLst>
              <a:ext uri="{FF2B5EF4-FFF2-40B4-BE49-F238E27FC236}">
                <a16:creationId xmlns:a16="http://schemas.microsoft.com/office/drawing/2014/main" id="{CAD9395B-C902-4F92-9317-F7B819CFF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3834" y="6957394"/>
            <a:ext cx="1272161" cy="1272161"/>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DAE8168B-FBA9-46FB-93B8-D0CFEBB83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358" y="6963973"/>
            <a:ext cx="1265582" cy="1265582"/>
          </a:xfrm>
          <a:prstGeom prst="rect">
            <a:avLst/>
          </a:prstGeom>
        </p:spPr>
      </p:pic>
      <p:sp>
        <p:nvSpPr>
          <p:cNvPr id="3" name="TextBox 2">
            <a:extLst>
              <a:ext uri="{FF2B5EF4-FFF2-40B4-BE49-F238E27FC236}">
                <a16:creationId xmlns:a16="http://schemas.microsoft.com/office/drawing/2014/main" id="{02E1857F-7043-6D40-9D92-E8A772D3A2F8}"/>
              </a:ext>
            </a:extLst>
          </p:cNvPr>
          <p:cNvSpPr txBox="1"/>
          <p:nvPr/>
        </p:nvSpPr>
        <p:spPr>
          <a:xfrm>
            <a:off x="1283149" y="3429000"/>
            <a:ext cx="8100294" cy="1200329"/>
          </a:xfrm>
          <a:prstGeom prst="rect">
            <a:avLst/>
          </a:prstGeom>
          <a:noFill/>
        </p:spPr>
        <p:txBody>
          <a:bodyPr wrap="none" rtlCol="0">
            <a:spAutoFit/>
          </a:bodyPr>
          <a:lstStyle/>
          <a:p>
            <a:r>
              <a:rPr lang="en-AU" dirty="0"/>
              <a:t>• Which stage/stages of the data science pipeline does your project focus on?</a:t>
            </a:r>
          </a:p>
          <a:p>
            <a:endParaRPr lang="en-AU" dirty="0"/>
          </a:p>
          <a:p>
            <a:endParaRPr lang="en-AU" dirty="0"/>
          </a:p>
          <a:p>
            <a:r>
              <a:rPr lang="en-AU" dirty="0"/>
              <a:t>Visualising the pipeline and highlighting our sections. </a:t>
            </a:r>
            <a:endParaRPr lang="en-US" dirty="0"/>
          </a:p>
        </p:txBody>
      </p:sp>
    </p:spTree>
    <p:extLst>
      <p:ext uri="{BB962C8B-B14F-4D97-AF65-F5344CB8AC3E}">
        <p14:creationId xmlns:p14="http://schemas.microsoft.com/office/powerpoint/2010/main" val="4229794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91525" y="925107"/>
            <a:ext cx="4368894" cy="923330"/>
          </a:xfrm>
          <a:prstGeom prst="rect">
            <a:avLst/>
          </a:prstGeom>
          <a:noFill/>
        </p:spPr>
        <p:txBody>
          <a:bodyPr wrap="square" rtlCol="0" anchor="ctr">
            <a:spAutoFit/>
          </a:bodyPr>
          <a:lstStyle/>
          <a:p>
            <a:r>
              <a:rPr lang="en-US" altLang="ko-KR" sz="5400" dirty="0">
                <a:solidFill>
                  <a:schemeClr val="bg1"/>
                </a:solidFill>
                <a:cs typeface="Arial" pitchFamily="34" charset="0"/>
              </a:rPr>
              <a:t>Data</a:t>
            </a:r>
          </a:p>
        </p:txBody>
      </p:sp>
      <p:sp>
        <p:nvSpPr>
          <p:cNvPr id="14" name="Rectangles 21">
            <a:extLst>
              <a:ext uri="{FF2B5EF4-FFF2-40B4-BE49-F238E27FC236}">
                <a16:creationId xmlns:a16="http://schemas.microsoft.com/office/drawing/2014/main" id="{C359E8F4-C448-42F4-9227-583A5A176DD4}"/>
              </a:ext>
            </a:extLst>
          </p:cNvPr>
          <p:cNvSpPr/>
          <p:nvPr/>
        </p:nvSpPr>
        <p:spPr>
          <a:xfrm>
            <a:off x="264737" y="3012135"/>
            <a:ext cx="5253355" cy="678815"/>
          </a:xfrm>
          <a:prstGeom prst="rect">
            <a:avLst/>
          </a:prstGeom>
          <a:solidFill>
            <a:srgbClr val="1769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Box 4">
            <a:extLst>
              <a:ext uri="{FF2B5EF4-FFF2-40B4-BE49-F238E27FC236}">
                <a16:creationId xmlns:a16="http://schemas.microsoft.com/office/drawing/2014/main" id="{56574778-5897-4AC2-994C-19AA646B7FD7}"/>
              </a:ext>
            </a:extLst>
          </p:cNvPr>
          <p:cNvSpPr txBox="1"/>
          <p:nvPr/>
        </p:nvSpPr>
        <p:spPr>
          <a:xfrm>
            <a:off x="584142" y="3090875"/>
            <a:ext cx="4674870" cy="521970"/>
          </a:xfrm>
          <a:prstGeom prst="rect">
            <a:avLst/>
          </a:prstGeom>
          <a:noFill/>
        </p:spPr>
        <p:txBody>
          <a:bodyPr wrap="square" rtlCol="0">
            <a:spAutoFit/>
          </a:bodyPr>
          <a:lstStyle/>
          <a:p>
            <a:pPr algn="dist"/>
            <a:r>
              <a:rPr lang="en-US" sz="2800" dirty="0">
                <a:solidFill>
                  <a:schemeClr val="bg1"/>
                </a:solidFill>
                <a:latin typeface="Bangla MN" panose="00000500000000000000" charset="0"/>
                <a:cs typeface="Bangla MN" panose="00000500000000000000" charset="0"/>
              </a:rPr>
              <a:t>X EDUCATION</a:t>
            </a:r>
          </a:p>
        </p:txBody>
      </p:sp>
      <p:sp>
        <p:nvSpPr>
          <p:cNvPr id="16" name="Text Box 6">
            <a:extLst>
              <a:ext uri="{FF2B5EF4-FFF2-40B4-BE49-F238E27FC236}">
                <a16:creationId xmlns:a16="http://schemas.microsoft.com/office/drawing/2014/main" id="{ADF39E73-5328-4B68-8638-6DE0816CBFA8}"/>
              </a:ext>
            </a:extLst>
          </p:cNvPr>
          <p:cNvSpPr txBox="1"/>
          <p:nvPr/>
        </p:nvSpPr>
        <p:spPr>
          <a:xfrm>
            <a:off x="424122" y="3756355"/>
            <a:ext cx="4933950" cy="337185"/>
          </a:xfrm>
          <a:prstGeom prst="rect">
            <a:avLst/>
          </a:prstGeom>
          <a:noFill/>
        </p:spPr>
        <p:txBody>
          <a:bodyPr wrap="square" rtlCol="0">
            <a:spAutoFit/>
          </a:bodyPr>
          <a:lstStyle/>
          <a:p>
            <a:pPr algn="dist"/>
            <a:r>
              <a:rPr lang="en-US" sz="1600" i="1" dirty="0">
                <a:solidFill>
                  <a:schemeClr val="accent1">
                    <a:lumMod val="50000"/>
                  </a:schemeClr>
                </a:solidFill>
                <a:latin typeface="Bangla MN" panose="00000500000000000000" charset="0"/>
                <a:cs typeface="Bangla MN" panose="00000500000000000000" charset="0"/>
              </a:rPr>
              <a:t>Offers online courses </a:t>
            </a:r>
          </a:p>
        </p:txBody>
      </p:sp>
      <p:sp>
        <p:nvSpPr>
          <p:cNvPr id="17" name="Text Box 9">
            <a:extLst>
              <a:ext uri="{FF2B5EF4-FFF2-40B4-BE49-F238E27FC236}">
                <a16:creationId xmlns:a16="http://schemas.microsoft.com/office/drawing/2014/main" id="{83CC366A-C783-4474-AD2D-1956C84041D7}"/>
              </a:ext>
            </a:extLst>
          </p:cNvPr>
          <p:cNvSpPr txBox="1"/>
          <p:nvPr/>
        </p:nvSpPr>
        <p:spPr>
          <a:xfrm>
            <a:off x="5518092" y="4272348"/>
            <a:ext cx="4934585" cy="1198880"/>
          </a:xfrm>
          <a:prstGeom prst="rect">
            <a:avLst/>
          </a:prstGeom>
          <a:noFill/>
        </p:spPr>
        <p:txBody>
          <a:bodyPr wrap="square" rtlCol="0">
            <a:spAutoFit/>
          </a:bodyPr>
          <a:lstStyle/>
          <a:p>
            <a:pPr algn="l">
              <a:lnSpc>
                <a:spcPct val="180000"/>
              </a:lnSpc>
            </a:pPr>
            <a:r>
              <a:rPr lang="en-US" sz="2000" dirty="0">
                <a:solidFill>
                  <a:schemeClr val="accent1">
                    <a:lumMod val="50000"/>
                  </a:schemeClr>
                </a:solidFill>
                <a:latin typeface="Gurmukhi MN" panose="02020600050405020304" charset="0"/>
                <a:cs typeface="Gurmukhi MN" panose="02020600050405020304" charset="0"/>
              </a:rPr>
              <a:t> Raw Dataset: 9074 historical leads</a:t>
            </a:r>
          </a:p>
          <a:p>
            <a:pPr algn="l">
              <a:lnSpc>
                <a:spcPct val="180000"/>
              </a:lnSpc>
            </a:pPr>
            <a:r>
              <a:rPr lang="en-US" sz="2000" dirty="0">
                <a:solidFill>
                  <a:schemeClr val="accent1">
                    <a:lumMod val="50000"/>
                  </a:schemeClr>
                </a:solidFill>
                <a:latin typeface="Gurmukhi MN" panose="02020600050405020304" charset="0"/>
                <a:cs typeface="Gurmukhi MN" panose="02020600050405020304" charset="0"/>
              </a:rPr>
              <a:t> Converted Rate: 37.8%</a:t>
            </a:r>
            <a:endParaRPr lang="en-US" sz="2000" dirty="0">
              <a:solidFill>
                <a:schemeClr val="accent1">
                  <a:lumMod val="50000"/>
                </a:schemeClr>
              </a:solidFill>
              <a:latin typeface="Gurmukhi MN" panose="02020600050405020304" charset="0"/>
              <a:cs typeface="Gurmukhi MN" panose="02020600050405020304" charset="0"/>
              <a:sym typeface="+mn-ea"/>
            </a:endParaRPr>
          </a:p>
        </p:txBody>
      </p:sp>
      <p:sp>
        <p:nvSpPr>
          <p:cNvPr id="18" name="Text Box 22">
            <a:extLst>
              <a:ext uri="{FF2B5EF4-FFF2-40B4-BE49-F238E27FC236}">
                <a16:creationId xmlns:a16="http://schemas.microsoft.com/office/drawing/2014/main" id="{95D7B65E-2A4A-4E3A-B11C-61C121898EB5}"/>
              </a:ext>
            </a:extLst>
          </p:cNvPr>
          <p:cNvSpPr txBox="1"/>
          <p:nvPr/>
        </p:nvSpPr>
        <p:spPr>
          <a:xfrm>
            <a:off x="264737" y="5873818"/>
            <a:ext cx="6172835" cy="478155"/>
          </a:xfrm>
          <a:prstGeom prst="rect">
            <a:avLst/>
          </a:prstGeom>
          <a:noFill/>
        </p:spPr>
        <p:txBody>
          <a:bodyPr wrap="square" rtlCol="0" anchor="t">
            <a:spAutoFit/>
          </a:bodyPr>
          <a:lstStyle/>
          <a:p>
            <a:pPr algn="dist">
              <a:lnSpc>
                <a:spcPct val="180000"/>
              </a:lnSpc>
            </a:pPr>
            <a:r>
              <a:rPr lang="en-US" sz="1400" i="1" dirty="0">
                <a:solidFill>
                  <a:schemeClr val="accent1">
                    <a:lumMod val="50000"/>
                  </a:schemeClr>
                </a:solidFill>
                <a:latin typeface="Gurmukhi MN" panose="02020600050405020304" charset="0"/>
                <a:cs typeface="Gurmukhi MN" panose="02020600050405020304" charset="0"/>
                <a:sym typeface="+mn-ea"/>
              </a:rPr>
              <a:t>The attributes are similar to our client’s dataset !!</a:t>
            </a:r>
          </a:p>
        </p:txBody>
      </p:sp>
      <p:pic>
        <p:nvPicPr>
          <p:cNvPr id="5" name="Picture 4" descr="A picture containing sign, drawing, room&#10;&#10;Description automatically generated">
            <a:extLst>
              <a:ext uri="{FF2B5EF4-FFF2-40B4-BE49-F238E27FC236}">
                <a16:creationId xmlns:a16="http://schemas.microsoft.com/office/drawing/2014/main" id="{96D57E05-9E35-44C1-8086-63E36B396E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2546" y="4272348"/>
            <a:ext cx="1544410" cy="1544410"/>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D3574F9F-78E4-4B0F-9D28-1A21EF727F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749261" y="5683832"/>
            <a:ext cx="789255" cy="789255"/>
          </a:xfrm>
          <a:prstGeom prst="rect">
            <a:avLst/>
          </a:prstGeom>
        </p:spPr>
      </p:pic>
      <p:pic>
        <p:nvPicPr>
          <p:cNvPr id="11" name="Picture 10">
            <a:extLst>
              <a:ext uri="{FF2B5EF4-FFF2-40B4-BE49-F238E27FC236}">
                <a16:creationId xmlns:a16="http://schemas.microsoft.com/office/drawing/2014/main" id="{53FE51BB-F380-4CFB-B3AE-D1D2B9150326}"/>
              </a:ext>
            </a:extLst>
          </p:cNvPr>
          <p:cNvPicPr>
            <a:picLocks noChangeAspect="1"/>
          </p:cNvPicPr>
          <p:nvPr/>
        </p:nvPicPr>
        <p:blipFill>
          <a:blip r:embed="rId4"/>
          <a:stretch>
            <a:fillRect/>
          </a:stretch>
        </p:blipFill>
        <p:spPr>
          <a:xfrm>
            <a:off x="6749261" y="3012135"/>
            <a:ext cx="1174173" cy="1174173"/>
          </a:xfrm>
          <a:prstGeom prst="rect">
            <a:avLst/>
          </a:prstGeom>
        </p:spPr>
      </p:pic>
    </p:spTree>
    <p:extLst>
      <p:ext uri="{BB962C8B-B14F-4D97-AF65-F5344CB8AC3E}">
        <p14:creationId xmlns:p14="http://schemas.microsoft.com/office/powerpoint/2010/main" val="3799725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screen shot of a smart phone&#10;&#10;Description automatically generated"/>
          <p:cNvPicPr>
            <a:picLocks noGrp="1" noChangeAspect="1"/>
          </p:cNvPicPr>
          <p:nvPr>
            <p:ph type="pic" idx="14"/>
          </p:nvPr>
        </p:nvPicPr>
        <p:blipFill rotWithShape="1">
          <a:blip r:embed="rId3">
            <a:extLst>
              <a:ext uri="{28A0092B-C50C-407E-A947-70E740481C1C}">
                <a14:useLocalDpi xmlns:a14="http://schemas.microsoft.com/office/drawing/2010/main" val="0"/>
              </a:ext>
            </a:extLst>
          </a:blip>
          <a:srcRect b="443"/>
          <a:stretch>
            <a:fillRect/>
          </a:stretch>
        </p:blipFill>
        <p:spPr>
          <a:xfrm>
            <a:off x="0" y="769430"/>
            <a:ext cx="10755049" cy="6049716"/>
          </a:xfrm>
          <a:prstGeom prst="rect">
            <a:avLst/>
          </a:prstGeom>
        </p:spPr>
      </p:pic>
      <p:pic>
        <p:nvPicPr>
          <p:cNvPr id="2" name="图形 3"/>
          <p:cNvPicPr>
            <a:picLocks noChangeAspect="1"/>
          </p:cNvPicPr>
          <p:nvPr>
            <p:custDataLst>
              <p:tags r:id="rId1"/>
            </p:custDataLst>
          </p:nvPr>
        </p:nvPicPr>
        <p:blipFill>
          <a:blip r:embed="rId4"/>
          <a:stretch>
            <a:fillRect/>
          </a:stretch>
        </p:blipFill>
        <p:spPr>
          <a:xfrm rot="10800000">
            <a:off x="11958320" y="5361305"/>
            <a:ext cx="610870" cy="524510"/>
          </a:xfrm>
          <a:prstGeom prst="rect">
            <a:avLst/>
          </a:prstGeom>
        </p:spPr>
      </p:pic>
      <p:sp>
        <p:nvSpPr>
          <p:cNvPr id="10" name="Oval 9">
            <a:hlinkClick r:id="rId5" action="ppaction://hlinksldjump"/>
            <a:extLst>
              <a:ext uri="{FF2B5EF4-FFF2-40B4-BE49-F238E27FC236}">
                <a16:creationId xmlns:a16="http://schemas.microsoft.com/office/drawing/2014/main" id="{B64F1F9D-48A5-EF41-9122-2B211F66C787}"/>
              </a:ext>
            </a:extLst>
          </p:cNvPr>
          <p:cNvSpPr/>
          <p:nvPr/>
        </p:nvSpPr>
        <p:spPr>
          <a:xfrm>
            <a:off x="-48360" y="1362683"/>
            <a:ext cx="4568245" cy="3663205"/>
          </a:xfrm>
          <a:prstGeom prst="ellipse">
            <a:avLst/>
          </a:prstGeom>
          <a:noFill/>
          <a:ln w="28575" cmpd="sng">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hlinkClick r:id="rId5" action="ppaction://hlinksldjump"/>
            <a:extLst>
              <a:ext uri="{FF2B5EF4-FFF2-40B4-BE49-F238E27FC236}">
                <a16:creationId xmlns:a16="http://schemas.microsoft.com/office/drawing/2014/main" id="{4D92048E-6FE1-284A-9B14-02CE1BA1B7E2}"/>
              </a:ext>
            </a:extLst>
          </p:cNvPr>
          <p:cNvSpPr/>
          <p:nvPr/>
        </p:nvSpPr>
        <p:spPr>
          <a:xfrm>
            <a:off x="6071814" y="769430"/>
            <a:ext cx="4731595" cy="4502529"/>
          </a:xfrm>
          <a:prstGeom prst="ellipse">
            <a:avLst/>
          </a:prstGeom>
          <a:noFill/>
          <a:ln w="28575" cmpd="sng">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hlinkClick r:id="rId5" action="ppaction://hlinksldjump"/>
            <a:extLst>
              <a:ext uri="{FF2B5EF4-FFF2-40B4-BE49-F238E27FC236}">
                <a16:creationId xmlns:a16="http://schemas.microsoft.com/office/drawing/2014/main" id="{FE8D4C5A-3BDA-6940-89ED-573B6E716FD9}"/>
              </a:ext>
            </a:extLst>
          </p:cNvPr>
          <p:cNvSpPr/>
          <p:nvPr/>
        </p:nvSpPr>
        <p:spPr>
          <a:xfrm>
            <a:off x="609019" y="4599732"/>
            <a:ext cx="3378781" cy="1793258"/>
          </a:xfrm>
          <a:prstGeom prst="ellipse">
            <a:avLst/>
          </a:prstGeom>
          <a:noFill/>
          <a:ln w="28575" cmpd="sng">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644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6" grpId="0" animBg="1"/>
      <p:bldP spid="15" grpId="0" animBg="1"/>
      <p:bldP spid="15"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形 3"/>
          <p:cNvPicPr>
            <a:picLocks noChangeAspect="1"/>
          </p:cNvPicPr>
          <p:nvPr>
            <p:custDataLst>
              <p:tags r:id="rId2"/>
            </p:custDataLst>
          </p:nvPr>
        </p:nvPicPr>
        <p:blipFill>
          <a:blip r:embed="rId4"/>
          <a:stretch>
            <a:fillRect/>
          </a:stretch>
        </p:blipFill>
        <p:spPr>
          <a:xfrm rot="10800000">
            <a:off x="10534615" y="5185486"/>
            <a:ext cx="869950" cy="746935"/>
          </a:xfrm>
          <a:prstGeom prst="rect">
            <a:avLst/>
          </a:prstGeom>
        </p:spPr>
      </p:pic>
      <p:pic>
        <p:nvPicPr>
          <p:cNvPr id="7" name="Picture 6" descr="leadSource"/>
          <p:cNvPicPr>
            <a:picLocks noChangeAspect="1"/>
          </p:cNvPicPr>
          <p:nvPr/>
        </p:nvPicPr>
        <p:blipFill rotWithShape="1">
          <a:blip r:embed="rId5"/>
          <a:srcRect r="5637"/>
          <a:stretch>
            <a:fillRect/>
          </a:stretch>
        </p:blipFill>
        <p:spPr>
          <a:xfrm>
            <a:off x="371826" y="1906782"/>
            <a:ext cx="10315052" cy="4528595"/>
          </a:xfrm>
          <a:prstGeom prst="rect">
            <a:avLst/>
          </a:prstGeom>
        </p:spPr>
      </p:pic>
      <p:sp>
        <p:nvSpPr>
          <p:cNvPr id="9" name="Oval 8"/>
          <p:cNvSpPr/>
          <p:nvPr/>
        </p:nvSpPr>
        <p:spPr>
          <a:xfrm>
            <a:off x="2728606" y="3985300"/>
            <a:ext cx="683014" cy="2450159"/>
          </a:xfrm>
          <a:prstGeom prst="ellipse">
            <a:avLst/>
          </a:prstGeom>
          <a:noFill/>
          <a:ln w="28575" cmpd="sng">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6" action="ppaction://hlinksldjump"/>
          </p:cNvPr>
          <p:cNvSpPr/>
          <p:nvPr/>
        </p:nvSpPr>
        <p:spPr>
          <a:xfrm>
            <a:off x="3743276" y="3985300"/>
            <a:ext cx="683014" cy="2450159"/>
          </a:xfrm>
          <a:prstGeom prst="ellipse">
            <a:avLst/>
          </a:prstGeom>
          <a:noFill/>
          <a:ln w="28575" cmpd="sng">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7"/>
          <a:srcRect l="1966" t="5486" r="1242" b="803"/>
          <a:stretch>
            <a:fillRect/>
          </a:stretch>
        </p:blipFill>
        <p:spPr>
          <a:xfrm>
            <a:off x="4772831" y="469209"/>
            <a:ext cx="1829529" cy="1012154"/>
          </a:xfrm>
          <a:prstGeom prst="rect">
            <a:avLst/>
          </a:prstGeom>
        </p:spPr>
      </p:pic>
      <p:pic>
        <p:nvPicPr>
          <p:cNvPr id="3" name="Picture 2"/>
          <p:cNvPicPr>
            <a:picLocks noChangeAspect="1"/>
          </p:cNvPicPr>
          <p:nvPr/>
        </p:nvPicPr>
        <p:blipFill>
          <a:blip r:embed="rId8"/>
          <a:stretch>
            <a:fillRect/>
          </a:stretch>
        </p:blipFill>
        <p:spPr>
          <a:xfrm>
            <a:off x="5638617" y="2782385"/>
            <a:ext cx="914765" cy="944274"/>
          </a:xfrm>
          <a:prstGeom prst="rect">
            <a:avLst/>
          </a:prstGeom>
        </p:spPr>
      </p:pic>
      <p:sp>
        <p:nvSpPr>
          <p:cNvPr id="5" name="Rectangles 4"/>
          <p:cNvSpPr/>
          <p:nvPr/>
        </p:nvSpPr>
        <p:spPr>
          <a:xfrm>
            <a:off x="5450205" y="2921635"/>
            <a:ext cx="815975" cy="2228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s 7"/>
          <p:cNvSpPr/>
          <p:nvPr/>
        </p:nvSpPr>
        <p:spPr>
          <a:xfrm>
            <a:off x="6128385" y="3043555"/>
            <a:ext cx="767080" cy="42227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Text Box 10"/>
          <p:cNvSpPr txBox="1"/>
          <p:nvPr/>
        </p:nvSpPr>
        <p:spPr>
          <a:xfrm>
            <a:off x="6074410" y="3043555"/>
            <a:ext cx="875030" cy="506730"/>
          </a:xfrm>
          <a:prstGeom prst="rect">
            <a:avLst/>
          </a:prstGeom>
          <a:noFill/>
        </p:spPr>
        <p:txBody>
          <a:bodyPr wrap="none" rtlCol="0">
            <a:spAutoFit/>
          </a:bodyPr>
          <a:lstStyle/>
          <a:p>
            <a:r>
              <a:rPr lang="en-US" sz="900"/>
              <a:t>not converted</a:t>
            </a:r>
          </a:p>
          <a:p>
            <a:r>
              <a:rPr lang="en-US" sz="900"/>
              <a:t>converted</a:t>
            </a:r>
          </a:p>
          <a:p>
            <a:endParaRPr lang="en-US" sz="900"/>
          </a:p>
        </p:txBody>
      </p:sp>
    </p:spTree>
    <p:custDataLst>
      <p:tags r:id="rId1"/>
    </p:custDataLst>
    <p:extLst>
      <p:ext uri="{BB962C8B-B14F-4D97-AF65-F5344CB8AC3E}">
        <p14:creationId xmlns:p14="http://schemas.microsoft.com/office/powerpoint/2010/main" val="20170785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0328_1*i*2"/>
  <p:tag name="KSO_WM_TEMPLATE_CATEGORY" val="diagram"/>
  <p:tag name="KSO_WM_TEMPLATE_INDEX" val="20200328"/>
  <p:tag name="KSO_WM_UNIT_LAYERLEVEL" val="1"/>
  <p:tag name="KSO_WM_TAG_VERSION" val="1.0"/>
  <p:tag name="KSO_WM_BEAUTIFY_FLAG" val="#wm#"/>
  <p:tag name="KSO_WM_UNIT_BLOCK" val="0"/>
  <p:tag name="KSO_WM_UNIT_SM_LIMIT_TYPE" val="0"/>
  <p:tag name="KSO_WM_UNIT_DECORATE_INFO" val="{&quot;DecorateInfoX&quot;:{&quot;IsLeft&quot;:false,&quot;IsRight&quot;:true,&quot;IsAbs&quot;:true},&quot;DecorateInfoY&quot;:{&quot;IsTop&quot;:false,&quot;IsBottom&quot;:true,&quot;IsAbs&quot;:true}}"/>
</p:tagLst>
</file>

<file path=ppt/tags/tag2.xml><?xml version="1.0" encoding="utf-8"?>
<p:tagLst xmlns:a="http://schemas.openxmlformats.org/drawingml/2006/main" xmlns:r="http://schemas.openxmlformats.org/officeDocument/2006/relationships" xmlns:p="http://schemas.openxmlformats.org/presentationml/2006/main">
  <p:tag name="KSO_WM_SLIDE_ID" val="diagram20200328_1"/>
  <p:tag name="KSO_WM_TEMPLATE_SUBCATEGORY" val="11"/>
  <p:tag name="KSO_WM_TEMPLATE_MASTER_TYPE" val="0"/>
  <p:tag name="KSO_WM_TEMPLATE_COLOR_TYPE" val="1"/>
  <p:tag name="KSO_WM_SLIDE_TYPE" val="text"/>
  <p:tag name="KSO_WM_SLIDE_SUBTYPE" val="picTxt"/>
  <p:tag name="KSO_WM_SLIDE_ITEM_CNT" val="0"/>
  <p:tag name="KSO_WM_SLIDE_INDEX" val="1"/>
  <p:tag name="KSO_WM_UNIT_SHOW_EDIT_AREA_INDICATION" val="1"/>
  <p:tag name="KSO_WM_SLIDE_SIZE" val="887*444"/>
  <p:tag name="KSO_WM_SLIDE_POSITION" val="36*47"/>
  <p:tag name="KSO_WM_TAG_VERSION" val="1.0"/>
  <p:tag name="KSO_WM_BEAUTIFY_FLAG" val="#wm#"/>
  <p:tag name="KSO_WM_TEMPLATE_CATEGORY" val="diagram"/>
  <p:tag name="KSO_WM_TEMPLATE_INDEX" val="20200328"/>
  <p:tag name="KSO_WM_SLIDE_LAYOUT" val="a_d_i"/>
  <p:tag name="KSO_WM_SLIDE_LAYOUT_CNT" val="1_1_1"/>
  <p:tag name="KSO_WM_SLIDE_LAYOUT_INFO" val="{&quot;direction&quot;:1,&quot;horizontalAlign&quot;:-1,&quot;verticalAlign&quot;:-1,&quot;type&quot;:0,&quot;diagramDirection&quot;:0,&quot;canSetOverLayout&quot;:0,&quot;isOverLayout&quot;:0,&quot;margin&quot;:{&quot;left&quot;:1.27,&quot;top&quot;:1.69,&quot;right&quot;:1.27,&quot;bottom&quot;:1.69},&quot;normalSize&quot;:{&quot;size1&quot;:50.1},&quot;minSize&quot;:{&quot;size1&quot;:38.4},&quot;maxSize&quot;:{&quot;size1&quot;:64.0},&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quot;subLayout&quot;:[{&quot;direction&quot;:0,&quot;horizontalAlign&quot;:2,&quot;verticalAlign&quot;:1,&quot;type&quot;:0,&quot;diagramDirection&quot;:0,&quot;canSetOverLayout&quot;:0,&quot;isOverLayout&quot;:0,&quot;margin&quot;:{&quot;left&quot;:1.27,&quot;top&quot;:1.69,&quot;right&quot;:0.026,&quot;bottom&quot;:1.69},&quot;edge&quot;:{&quot;left&quot;:true,&quot;top&quot;:true,&quot;right&quot;:false,&quot;bottom&quot;:true},&quot;backgroundInfo&quot;:[{&quot;type&quot;:&quot;leftRight&quot;,&quot;left&quot;:0.0,&quot;top&quot;:0.0,&quot;right&quot;:0.336327016,&quot;bottom&quot;:0.0,&quot;leftAbs&quot;:false,&quot;topAbs&quot;:false,&quot;rightAbs&quot;:false,&quot;bottomAbs&quot;:false}]},{&quot;direction&quot;:0,&quot;horizontalAlign&quot;:-1,&quot;verticalAlign&quot;:-1,&quot;type&quot;:0,&quot;diagramDirection&quot;:0,&quot;canSetOverLayout&quot;:0,&quot;isOverLayout&quot;:0,&quot;margin&quot;:{&quot;left&quot;:2.17,&quot;top&quot;:5.28,&quot;right&quot;:3.43,&quot;bottom&quot;:5.28},&quot;edge&quot;:{&quot;left&quot;:false,&quot;top&quot;:true,&quot;right&quot;:true,&quot;bottom&quot;:true}}]}"/>
  <p:tag name="KSO_WM_SLIDE_CAN_ADD_NAVIGATION" val="1"/>
  <p:tag name="KSO_WM_SLIDE_BACKGROUND" val="[&quot;general&quot;,&quot;frame&quot;,&quot;leftRight&quot;]"/>
  <p:tag name="KSO_WM_SLIDE_RATIO" val="1.777778"/>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0328_1*i*2"/>
  <p:tag name="KSO_WM_TEMPLATE_CATEGORY" val="diagram"/>
  <p:tag name="KSO_WM_TEMPLATE_INDEX" val="20200328"/>
  <p:tag name="KSO_WM_UNIT_LAYERLEVEL" val="1"/>
  <p:tag name="KSO_WM_TAG_VERSION" val="1.0"/>
  <p:tag name="KSO_WM_BEAUTIFY_FLAG" val="#wm#"/>
  <p:tag name="KSO_WM_UNIT_BLOCK" val="0"/>
  <p:tag name="KSO_WM_UNIT_SM_LIMIT_TYPE" val="0"/>
  <p:tag name="KSO_WM_UNIT_DECORATE_INFO" val="{&quot;DecorateInfoX&quot;:{&quot;IsLeft&quot;:false,&quot;IsRight&quot;:true,&quot;IsAbs&quot;:true},&quot;DecorateInfoY&quot;:{&quot;IsTop&quot;:false,&quot;IsBottom&quot;:true,&quot;IsAbs&quot;:true}}"/>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0458"/>
  <p:tag name="KSO_WM_SLIDE_ID" val="diagram20200458_1"/>
  <p:tag name="KSO_WM_TEMPLATE_SUBCATEGORY" val="0"/>
  <p:tag name="KSO_WM_SLIDE_TYPE" val="text"/>
  <p:tag name="KSO_WM_SLIDE_SUBTYPE" val="picTxt"/>
  <p:tag name="KSO_WM_SLIDE_ITEM_CNT" val="0"/>
  <p:tag name="KSO_WM_SLIDE_INDEX" val="1"/>
  <p:tag name="KSO_WM_UNIT_SHOW_EDIT_AREA_INDICATION" val="1"/>
  <p:tag name="KSO_WM_SLIDE_SIZE" val="739*295"/>
  <p:tag name="KSO_WM_SLIDE_POSITION" val="110*121"/>
  <p:tag name="KSO_WM_TAG_VERSION" val="1.0"/>
  <p:tag name="KSO_WM_SLIDE_LAYOUT" val="a_d_f"/>
  <p:tag name="KSO_WM_SLIDE_LAYOUT_CNT" val="1_2_1"/>
  <p:tag name="KSO_WM_SLIDE_LAYOUT_INFO" val="{&quot;direction&quot;:0,&quot;horizontalAlign&quot;:-1,&quot;verticalAlign&quot;:-1,&quot;type&quot;:1,&quot;diagramDirection&quot;:0,&quot;canSetOverLayout&quot;:0,&quot;isOverLayout&quot;:0,&quot;backgroundInfo&quot;:[{&quot;type&quot;:&quot;general&quot;,&quot;left&quot;:0.0,&quot;top&quot;:0.0,&quot;right&quot;:0.0,&quot;bottom&quot;:0.0}]}"/>
  <p:tag name="KSO_WM_SLIDE_BACKGROUND" val="[&quot;general&quot;]"/>
  <p:tag name="KSO_WM_SLIDE_RATIO" val="1.777778"/>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71241"/>
  <p:tag name="KSO_WM_TAG_VERSION" val="1.0"/>
  <p:tag name="KSO_WM_SLIDE_ITEM_CNT" val="2"/>
  <p:tag name="KSO_WM_SLIDE_LAYOUT" val="a_l"/>
  <p:tag name="KSO_WM_SLIDE_LAYOUT_CNT" val="1_1"/>
  <p:tag name="KSO_WM_SLIDE_TYPE" val="text"/>
  <p:tag name="KSO_WM_SLIDE_POSITION" val="233*203.25"/>
  <p:tag name="KSO_WM_SLIDE_SIZE" val="494*133.55"/>
  <p:tag name="KSO_WM_SLIDE_ID" val="diagram20171241_1"/>
  <p:tag name="KSO_WM_SLIDE_INDEX" val="1"/>
  <p:tag name="KSO_WM_SLIDE_SUBTYPE" val="diag"/>
  <p:tag name="KSO_WM_TEMPLATE_SUBCATEGORY" val="0"/>
  <p:tag name="KSO_WM_DIAGRAM_GROUP_CODE" val="l1-1"/>
  <p:tag name="KSO_WM_SLIDE_DIAGTYPE" val="l"/>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fdf5cdf3-559f-4d79-a351-38acff84d905}"/>
</p:tagLst>
</file>

<file path=ppt/theme/theme1.xml><?xml version="1.0" encoding="utf-8"?>
<a:theme xmlns:a="http://schemas.openxmlformats.org/drawingml/2006/main" name="Contents Slide Master">
  <a:themeElements>
    <a:clrScheme name="2019-Business plan">
      <a:dk1>
        <a:sysClr val="windowText" lastClr="000000"/>
      </a:dk1>
      <a:lt1>
        <a:sysClr val="window" lastClr="FFFFFF"/>
      </a:lt1>
      <a:dk2>
        <a:srgbClr val="44546A"/>
      </a:dk2>
      <a:lt2>
        <a:srgbClr val="E7E6E6"/>
      </a:lt2>
      <a:accent1>
        <a:srgbClr val="5EBEE4"/>
      </a:accent1>
      <a:accent2>
        <a:srgbClr val="4CD6B0"/>
      </a:accent2>
      <a:accent3>
        <a:srgbClr val="98DC56"/>
      </a:accent3>
      <a:accent4>
        <a:srgbClr val="5EBEE4"/>
      </a:accent4>
      <a:accent5>
        <a:srgbClr val="4CD6B0"/>
      </a:accent5>
      <a:accent6>
        <a:srgbClr val="98DC56"/>
      </a:accent6>
      <a:hlink>
        <a:srgbClr val="BFBFBF"/>
      </a:hlink>
      <a:folHlink>
        <a:srgbClr val="BFBFB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775</TotalTime>
  <Words>927</Words>
  <Application>Microsoft Macintosh PowerPoint</Application>
  <PresentationFormat>Widescreen</PresentationFormat>
  <Paragraphs>311</Paragraphs>
  <Slides>26</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Al Bayan Plain</vt:lpstr>
      <vt:lpstr>Arial</vt:lpstr>
      <vt:lpstr>Bangla MN</vt:lpstr>
      <vt:lpstr>Calibri</vt:lpstr>
      <vt:lpstr>Courier New</vt:lpstr>
      <vt:lpstr>Gurmukhi MN</vt:lpstr>
      <vt:lpstr>Times New Roman</vt:lpstr>
      <vt:lpstr>Wingdings</vt:lpstr>
      <vt:lpstr>Contents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ziyan zhao</dc:creator>
  <cp:lastModifiedBy>ziyan zhao</cp:lastModifiedBy>
  <cp:revision>43</cp:revision>
  <dcterms:created xsi:type="dcterms:W3CDTF">2020-05-27T15:14:23Z</dcterms:created>
  <dcterms:modified xsi:type="dcterms:W3CDTF">2020-10-14T10:31:10Z</dcterms:modified>
</cp:coreProperties>
</file>